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7" r:id="rId4"/>
  </p:sldMasterIdLst>
  <p:notesMasterIdLst>
    <p:notesMasterId r:id="rId19"/>
  </p:notesMasterIdLst>
  <p:handoutMasterIdLst>
    <p:handoutMasterId r:id="rId20"/>
  </p:handoutMasterIdLst>
  <p:sldIdLst>
    <p:sldId id="1091" r:id="rId5"/>
    <p:sldId id="1092" r:id="rId6"/>
    <p:sldId id="1093" r:id="rId7"/>
    <p:sldId id="1094" r:id="rId8"/>
    <p:sldId id="1095" r:id="rId9"/>
    <p:sldId id="1096" r:id="rId10"/>
    <p:sldId id="1097" r:id="rId11"/>
    <p:sldId id="1098" r:id="rId12"/>
    <p:sldId id="1099" r:id="rId13"/>
    <p:sldId id="1100" r:id="rId14"/>
    <p:sldId id="1102" r:id="rId15"/>
    <p:sldId id="1103" r:id="rId16"/>
    <p:sldId id="1105" r:id="rId17"/>
    <p:sldId id="1106"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4100E"/>
    <a:srgbClr val="215257"/>
    <a:srgbClr val="FFFF99"/>
    <a:srgbClr val="D9D402"/>
    <a:srgbClr val="1B3B7F"/>
    <a:srgbClr val="4F689C"/>
    <a:srgbClr val="800080"/>
    <a:srgbClr val="CC0099"/>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DA972-1B3C-170C-0813-B97820FDA974}" v="21" dt="2025-05-07T08:44:00.675"/>
    <p1510:client id="{80D06EDB-A23E-13EB-2674-E574B0082C41}" v="27" dt="2025-05-07T08:25:08.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6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Brown" userId="005e74d77b7dae41" providerId="LiveId" clId="{0E1E891D-0D43-49B6-96FD-9AA868D2F598}"/>
    <pc:docChg chg="undo custSel modSld">
      <pc:chgData name="Caleb Brown" userId="005e74d77b7dae41" providerId="LiveId" clId="{0E1E891D-0D43-49B6-96FD-9AA868D2F598}" dt="2024-10-10T11:23:56.691" v="307"/>
      <pc:docMkLst>
        <pc:docMk/>
      </pc:docMkLst>
      <pc:sldChg chg="delSp modSp mod">
        <pc:chgData name="Caleb Brown" userId="005e74d77b7dae41" providerId="LiveId" clId="{0E1E891D-0D43-49B6-96FD-9AA868D2F598}" dt="2024-10-08T11:15:54.703" v="103" actId="20577"/>
        <pc:sldMkLst>
          <pc:docMk/>
          <pc:sldMk cId="3230247162" sldId="1092"/>
        </pc:sldMkLst>
        <pc:spChg chg="mod">
          <ac:chgData name="Caleb Brown" userId="005e74d77b7dae41" providerId="LiveId" clId="{0E1E891D-0D43-49B6-96FD-9AA868D2F598}" dt="2024-10-08T11:14:04.766" v="29" actId="14100"/>
          <ac:spMkLst>
            <pc:docMk/>
            <pc:sldMk cId="3230247162" sldId="1092"/>
            <ac:spMk id="12" creationId="{00000000-0000-0000-0000-000000000000}"/>
          </ac:spMkLst>
        </pc:spChg>
        <pc:spChg chg="mod">
          <ac:chgData name="Caleb Brown" userId="005e74d77b7dae41" providerId="LiveId" clId="{0E1E891D-0D43-49B6-96FD-9AA868D2F598}" dt="2024-10-08T11:15:54.703" v="103" actId="20577"/>
          <ac:spMkLst>
            <pc:docMk/>
            <pc:sldMk cId="3230247162" sldId="1092"/>
            <ac:spMk id="14" creationId="{FCCE4AAF-3D03-3C59-E60A-CB03C14EAF46}"/>
          </ac:spMkLst>
        </pc:spChg>
        <pc:spChg chg="mod">
          <ac:chgData name="Caleb Brown" userId="005e74d77b7dae41" providerId="LiveId" clId="{0E1E891D-0D43-49B6-96FD-9AA868D2F598}" dt="2024-10-08T11:13:20.723" v="8" actId="14100"/>
          <ac:spMkLst>
            <pc:docMk/>
            <pc:sldMk cId="3230247162" sldId="1092"/>
            <ac:spMk id="311302" creationId="{00000000-0000-0000-0000-000000000000}"/>
          </ac:spMkLst>
        </pc:spChg>
      </pc:sldChg>
      <pc:sldChg chg="addSp delSp modSp mod">
        <pc:chgData name="Caleb Brown" userId="005e74d77b7dae41" providerId="LiveId" clId="{0E1E891D-0D43-49B6-96FD-9AA868D2F598}" dt="2024-10-10T11:23:56.691" v="307"/>
        <pc:sldMkLst>
          <pc:docMk/>
          <pc:sldMk cId="2842947418" sldId="1094"/>
        </pc:sldMkLst>
        <pc:spChg chg="add mod">
          <ac:chgData name="Caleb Brown" userId="005e74d77b7dae41" providerId="LiveId" clId="{0E1E891D-0D43-49B6-96FD-9AA868D2F598}" dt="2024-10-10T11:22:45.682" v="253" actId="1076"/>
          <ac:spMkLst>
            <pc:docMk/>
            <pc:sldMk cId="2842947418" sldId="1094"/>
            <ac:spMk id="7" creationId="{5945DFCB-5620-66B4-88A5-D43231F09750}"/>
          </ac:spMkLst>
        </pc:spChg>
        <pc:spChg chg="add mod">
          <ac:chgData name="Caleb Brown" userId="005e74d77b7dae41" providerId="LiveId" clId="{0E1E891D-0D43-49B6-96FD-9AA868D2F598}" dt="2024-10-10T11:23:56.295" v="305" actId="1076"/>
          <ac:spMkLst>
            <pc:docMk/>
            <pc:sldMk cId="2842947418" sldId="1094"/>
            <ac:spMk id="11" creationId="{D0F7F29A-FCDC-132C-4070-8A537E01B5B7}"/>
          </ac:spMkLst>
        </pc:spChg>
        <pc:spChg chg="mod">
          <ac:chgData name="Caleb Brown" userId="005e74d77b7dae41" providerId="LiveId" clId="{0E1E891D-0D43-49B6-96FD-9AA868D2F598}" dt="2024-10-10T11:23:03.422" v="257" actId="1076"/>
          <ac:spMkLst>
            <pc:docMk/>
            <pc:sldMk cId="2842947418" sldId="1094"/>
            <ac:spMk id="16" creationId="{00000000-0000-0000-0000-000000000000}"/>
          </ac:spMkLst>
        </pc:spChg>
        <pc:spChg chg="mod">
          <ac:chgData name="Caleb Brown" userId="005e74d77b7dae41" providerId="LiveId" clId="{0E1E891D-0D43-49B6-96FD-9AA868D2F598}" dt="2024-10-10T11:21:56.736" v="237" actId="1037"/>
          <ac:spMkLst>
            <pc:docMk/>
            <pc:sldMk cId="2842947418" sldId="1094"/>
            <ac:spMk id="1036" creationId="{00000000-0000-0000-0000-000000000000}"/>
          </ac:spMkLst>
        </pc:spChg>
        <pc:picChg chg="mod">
          <ac:chgData name="Caleb Brown" userId="005e74d77b7dae41" providerId="LiveId" clId="{0E1E891D-0D43-49B6-96FD-9AA868D2F598}" dt="2024-10-10T11:21:47.703" v="222" actId="1037"/>
          <ac:picMkLst>
            <pc:docMk/>
            <pc:sldMk cId="2842947418" sldId="1094"/>
            <ac:picMk id="4" creationId="{00000000-0000-0000-0000-000000000000}"/>
          </ac:picMkLst>
        </pc:picChg>
        <pc:picChg chg="add mod">
          <ac:chgData name="Caleb Brown" userId="005e74d77b7dae41" providerId="LiveId" clId="{0E1E891D-0D43-49B6-96FD-9AA868D2F598}" dt="2024-10-10T11:22:35.670" v="249" actId="14100"/>
          <ac:picMkLst>
            <pc:docMk/>
            <pc:sldMk cId="2842947418" sldId="1094"/>
            <ac:picMk id="5" creationId="{716F6E46-A01B-C762-6BD1-E0EB50DBDBEC}"/>
          </ac:picMkLst>
        </pc:picChg>
        <pc:picChg chg="mod">
          <ac:chgData name="Caleb Brown" userId="005e74d77b7dae41" providerId="LiveId" clId="{0E1E891D-0D43-49B6-96FD-9AA868D2F598}" dt="2024-10-10T11:21:56.736" v="237" actId="1037"/>
          <ac:picMkLst>
            <pc:docMk/>
            <pc:sldMk cId="2842947418" sldId="1094"/>
            <ac:picMk id="13" creationId="{00000000-0000-0000-0000-000000000000}"/>
          </ac:picMkLst>
        </pc:picChg>
      </pc:sldChg>
      <pc:sldChg chg="addSp modSp mod">
        <pc:chgData name="Caleb Brown" userId="005e74d77b7dae41" providerId="LiveId" clId="{0E1E891D-0D43-49B6-96FD-9AA868D2F598}" dt="2024-10-08T11:21:59.421" v="177" actId="1076"/>
        <pc:sldMkLst>
          <pc:docMk/>
          <pc:sldMk cId="805427856" sldId="1095"/>
        </pc:sldMkLst>
        <pc:spChg chg="add mod">
          <ac:chgData name="Caleb Brown" userId="005e74d77b7dae41" providerId="LiveId" clId="{0E1E891D-0D43-49B6-96FD-9AA868D2F598}" dt="2024-10-08T11:21:59.421" v="177" actId="1076"/>
          <ac:spMkLst>
            <pc:docMk/>
            <pc:sldMk cId="805427856" sldId="1095"/>
            <ac:spMk id="2" creationId="{308DFC6F-FDBD-7942-C7B9-B1853F3F673A}"/>
          </ac:spMkLst>
        </pc:spChg>
        <pc:spChg chg="add mod ord">
          <ac:chgData name="Caleb Brown" userId="005e74d77b7dae41" providerId="LiveId" clId="{0E1E891D-0D43-49B6-96FD-9AA868D2F598}" dt="2024-10-08T11:21:54.673" v="176" actId="14100"/>
          <ac:spMkLst>
            <pc:docMk/>
            <pc:sldMk cId="805427856" sldId="1095"/>
            <ac:spMk id="11" creationId="{8BFD886F-37F2-59FC-01AC-33E1AC6010E5}"/>
          </ac:spMkLst>
        </pc:spChg>
        <pc:spChg chg="mod">
          <ac:chgData name="Caleb Brown" userId="005e74d77b7dae41" providerId="LiveId" clId="{0E1E891D-0D43-49B6-96FD-9AA868D2F598}" dt="2024-10-08T11:16:47.024" v="105" actId="1076"/>
          <ac:spMkLst>
            <pc:docMk/>
            <pc:sldMk cId="805427856" sldId="1095"/>
            <ac:spMk id="14" creationId="{3B916F55-48BC-43CA-EEDE-A32E994F2940}"/>
          </ac:spMkLst>
        </pc:spChg>
      </pc:sldChg>
      <pc:sldChg chg="modSp mod">
        <pc:chgData name="Caleb Brown" userId="005e74d77b7dae41" providerId="LiveId" clId="{0E1E891D-0D43-49B6-96FD-9AA868D2F598}" dt="2024-10-08T11:30:01.844" v="187" actId="20577"/>
        <pc:sldMkLst>
          <pc:docMk/>
          <pc:sldMk cId="3563729992" sldId="1098"/>
        </pc:sldMkLst>
        <pc:spChg chg="mod">
          <ac:chgData name="Caleb Brown" userId="005e74d77b7dae41" providerId="LiveId" clId="{0E1E891D-0D43-49B6-96FD-9AA868D2F598}" dt="2024-10-08T11:19:13.701" v="174" actId="1035"/>
          <ac:spMkLst>
            <pc:docMk/>
            <pc:sldMk cId="3563729992" sldId="1098"/>
            <ac:spMk id="314378" creationId="{00000000-0000-0000-0000-000000000000}"/>
          </ac:spMkLst>
        </pc:spChg>
        <pc:spChg chg="mod">
          <ac:chgData name="Caleb Brown" userId="005e74d77b7dae41" providerId="LiveId" clId="{0E1E891D-0D43-49B6-96FD-9AA868D2F598}" dt="2024-10-08T11:30:01.844" v="187" actId="20577"/>
          <ac:spMkLst>
            <pc:docMk/>
            <pc:sldMk cId="3563729992" sldId="1098"/>
            <ac:spMk id="314379" creationId="{00000000-0000-0000-0000-000000000000}"/>
          </ac:spMkLst>
        </pc:spChg>
      </pc:sldChg>
      <pc:sldChg chg="modSp mod">
        <pc:chgData name="Caleb Brown" userId="005e74d77b7dae41" providerId="LiveId" clId="{0E1E891D-0D43-49B6-96FD-9AA868D2F598}" dt="2024-10-08T11:32:00.088" v="196" actId="14100"/>
        <pc:sldMkLst>
          <pc:docMk/>
          <pc:sldMk cId="2329473691" sldId="1102"/>
        </pc:sldMkLst>
        <pc:spChg chg="mod">
          <ac:chgData name="Caleb Brown" userId="005e74d77b7dae41" providerId="LiveId" clId="{0E1E891D-0D43-49B6-96FD-9AA868D2F598}" dt="2024-10-08T11:32:00.088" v="196" actId="14100"/>
          <ac:spMkLst>
            <pc:docMk/>
            <pc:sldMk cId="2329473691" sldId="1102"/>
            <ac:spMk id="270346" creationId="{00000000-0000-0000-0000-000000000000}"/>
          </ac:spMkLst>
        </pc:spChg>
      </pc:sldChg>
      <pc:sldChg chg="modSp mod">
        <pc:chgData name="Caleb Brown" userId="005e74d77b7dae41" providerId="LiveId" clId="{0E1E891D-0D43-49B6-96FD-9AA868D2F598}" dt="2024-10-08T11:32:28.405" v="200" actId="14100"/>
        <pc:sldMkLst>
          <pc:docMk/>
          <pc:sldMk cId="649334741" sldId="1103"/>
        </pc:sldMkLst>
        <pc:spChg chg="mod">
          <ac:chgData name="Caleb Brown" userId="005e74d77b7dae41" providerId="LiveId" clId="{0E1E891D-0D43-49B6-96FD-9AA868D2F598}" dt="2024-10-08T11:32:28.405" v="200" actId="14100"/>
          <ac:spMkLst>
            <pc:docMk/>
            <pc:sldMk cId="649334741" sldId="1103"/>
            <ac:spMk id="2" creationId="{55FCEC07-E5B3-337B-A24D-BBB1577D8C7B}"/>
          </ac:spMkLst>
        </pc:spChg>
        <pc:spChg chg="mod">
          <ac:chgData name="Caleb Brown" userId="005e74d77b7dae41" providerId="LiveId" clId="{0E1E891D-0D43-49B6-96FD-9AA868D2F598}" dt="2024-10-08T11:32:26.234" v="199" actId="14100"/>
          <ac:spMkLst>
            <pc:docMk/>
            <pc:sldMk cId="649334741" sldId="1103"/>
            <ac:spMk id="55299" creationId="{00000000-0000-0000-0000-000000000000}"/>
          </ac:spMkLst>
        </pc:spChg>
      </pc:sldChg>
      <pc:sldChg chg="modSp mod">
        <pc:chgData name="Caleb Brown" userId="005e74d77b7dae41" providerId="LiveId" clId="{0E1E891D-0D43-49B6-96FD-9AA868D2F598}" dt="2024-10-08T11:32:57.110" v="201" actId="20577"/>
        <pc:sldMkLst>
          <pc:docMk/>
          <pc:sldMk cId="2029475734" sldId="1104"/>
        </pc:sldMkLst>
        <pc:spChg chg="mod">
          <ac:chgData name="Caleb Brown" userId="005e74d77b7dae41" providerId="LiveId" clId="{0E1E891D-0D43-49B6-96FD-9AA868D2F598}" dt="2024-10-08T11:32:57.110" v="201" actId="20577"/>
          <ac:spMkLst>
            <pc:docMk/>
            <pc:sldMk cId="2029475734" sldId="1104"/>
            <ac:spMk id="18" creationId="{00000000-0000-0000-0000-000000000000}"/>
          </ac:spMkLst>
        </pc:spChg>
      </pc:sldChg>
    </pc:docChg>
  </pc:docChgLst>
  <pc:docChgLst>
    <pc:chgData name="Wannen, Charles W IV PO2 USN CNR EURAFCENT NPL IT (USA)" userId="S::charles.w.wannen.mil@us.navy.mil::7d8fd015-27de-4322-a94c-c0a19dc230d0" providerId="AD" clId="Web-{BD86E7AE-34DD-309A-3526-9F7A8408C434}"/>
    <pc:docChg chg="modSld">
      <pc:chgData name="Wannen, Charles W IV PO2 USN CNR EURAFCENT NPL IT (USA)" userId="S::charles.w.wannen.mil@us.navy.mil::7d8fd015-27de-4322-a94c-c0a19dc230d0" providerId="AD" clId="Web-{BD86E7AE-34DD-309A-3526-9F7A8408C434}" dt="2025-03-13T07:46:16.731" v="4"/>
      <pc:docMkLst>
        <pc:docMk/>
      </pc:docMkLst>
      <pc:sldChg chg="delSp modSp">
        <pc:chgData name="Wannen, Charles W IV PO2 USN CNR EURAFCENT NPL IT (USA)" userId="S::charles.w.wannen.mil@us.navy.mil::7d8fd015-27de-4322-a94c-c0a19dc230d0" providerId="AD" clId="Web-{BD86E7AE-34DD-309A-3526-9F7A8408C434}" dt="2025-03-13T07:45:25.542" v="2"/>
        <pc:sldMkLst>
          <pc:docMk/>
          <pc:sldMk cId="805427856" sldId="1095"/>
        </pc:sldMkLst>
        <pc:spChg chg="del mod">
          <ac:chgData name="Wannen, Charles W IV PO2 USN CNR EURAFCENT NPL IT (USA)" userId="S::charles.w.wannen.mil@us.navy.mil::7d8fd015-27de-4322-a94c-c0a19dc230d0" providerId="AD" clId="Web-{BD86E7AE-34DD-309A-3526-9F7A8408C434}" dt="2025-03-13T07:45:23.121" v="1"/>
          <ac:spMkLst>
            <pc:docMk/>
            <pc:sldMk cId="805427856" sldId="1095"/>
            <ac:spMk id="14" creationId="{3B916F55-48BC-43CA-EEDE-A32E994F2940}"/>
          </ac:spMkLst>
        </pc:spChg>
        <pc:picChg chg="del">
          <ac:chgData name="Wannen, Charles W IV PO2 USN CNR EURAFCENT NPL IT (USA)" userId="S::charles.w.wannen.mil@us.navy.mil::7d8fd015-27de-4322-a94c-c0a19dc230d0" providerId="AD" clId="Web-{BD86E7AE-34DD-309A-3526-9F7A8408C434}" dt="2025-03-13T07:45:25.542" v="2"/>
          <ac:picMkLst>
            <pc:docMk/>
            <pc:sldMk cId="805427856" sldId="1095"/>
            <ac:picMk id="10" creationId="{0F3215E1-62C5-12DA-1B4B-BF0D3E52ADED}"/>
          </ac:picMkLst>
        </pc:picChg>
      </pc:sldChg>
      <pc:sldChg chg="delSp modSp">
        <pc:chgData name="Wannen, Charles W IV PO2 USN CNR EURAFCENT NPL IT (USA)" userId="S::charles.w.wannen.mil@us.navy.mil::7d8fd015-27de-4322-a94c-c0a19dc230d0" providerId="AD" clId="Web-{BD86E7AE-34DD-309A-3526-9F7A8408C434}" dt="2025-03-13T07:46:16.731" v="4"/>
        <pc:sldMkLst>
          <pc:docMk/>
          <pc:sldMk cId="3237216608" sldId="1096"/>
        </pc:sldMkLst>
        <pc:picChg chg="del mod">
          <ac:chgData name="Wannen, Charles W IV PO2 USN CNR EURAFCENT NPL IT (USA)" userId="S::charles.w.wannen.mil@us.navy.mil::7d8fd015-27de-4322-a94c-c0a19dc230d0" providerId="AD" clId="Web-{BD86E7AE-34DD-309A-3526-9F7A8408C434}" dt="2025-03-13T07:46:16.731" v="4"/>
          <ac:picMkLst>
            <pc:docMk/>
            <pc:sldMk cId="3237216608" sldId="1096"/>
            <ac:picMk id="11" creationId="{7A2A6410-6546-4AA6-8B1E-F5EC6F729CCA}"/>
          </ac:picMkLst>
        </pc:picChg>
      </pc:sldChg>
    </pc:docChg>
  </pc:docChgLst>
  <pc:docChgLst>
    <pc:chgData name="Figueroa, Tyesha R (Ty) PO3 USN (USA)" userId="S::tyesha.r.figueroa.mil@us.navy.mil::ba5abb4c-d632-4ae9-8829-6aa903062daf" providerId="AD" clId="Web-{80D06EDB-A23E-13EB-2674-E574B0082C41}"/>
    <pc:docChg chg="delSld modSld">
      <pc:chgData name="Figueroa, Tyesha R (Ty) PO3 USN (USA)" userId="S::tyesha.r.figueroa.mil@us.navy.mil::ba5abb4c-d632-4ae9-8829-6aa903062daf" providerId="AD" clId="Web-{80D06EDB-A23E-13EB-2674-E574B0082C41}" dt="2025-05-07T08:25:07.909" v="14" actId="20577"/>
      <pc:docMkLst>
        <pc:docMk/>
      </pc:docMkLst>
      <pc:sldChg chg="modSp">
        <pc:chgData name="Figueroa, Tyesha R (Ty) PO3 USN (USA)" userId="S::tyesha.r.figueroa.mil@us.navy.mil::ba5abb4c-d632-4ae9-8829-6aa903062daf" providerId="AD" clId="Web-{80D06EDB-A23E-13EB-2674-E574B0082C41}" dt="2025-05-07T08:25:07.909" v="14" actId="20577"/>
        <pc:sldMkLst>
          <pc:docMk/>
          <pc:sldMk cId="3563729992" sldId="1098"/>
        </pc:sldMkLst>
        <pc:spChg chg="mod">
          <ac:chgData name="Figueroa, Tyesha R (Ty) PO3 USN (USA)" userId="S::tyesha.r.figueroa.mil@us.navy.mil::ba5abb4c-d632-4ae9-8829-6aa903062daf" providerId="AD" clId="Web-{80D06EDB-A23E-13EB-2674-E574B0082C41}" dt="2025-05-07T08:25:07.909" v="14" actId="20577"/>
          <ac:spMkLst>
            <pc:docMk/>
            <pc:sldMk cId="3563729992" sldId="1098"/>
            <ac:spMk id="314379" creationId="{00000000-0000-0000-0000-000000000000}"/>
          </ac:spMkLst>
        </pc:spChg>
      </pc:sldChg>
      <pc:sldChg chg="del">
        <pc:chgData name="Figueroa, Tyesha R (Ty) PO3 USN (USA)" userId="S::tyesha.r.figueroa.mil@us.navy.mil::ba5abb4c-d632-4ae9-8829-6aa903062daf" providerId="AD" clId="Web-{80D06EDB-A23E-13EB-2674-E574B0082C41}" dt="2025-05-07T08:18:09.388" v="0"/>
        <pc:sldMkLst>
          <pc:docMk/>
          <pc:sldMk cId="2041330805" sldId="1101"/>
        </pc:sldMkLst>
      </pc:sldChg>
      <pc:sldChg chg="del">
        <pc:chgData name="Figueroa, Tyesha R (Ty) PO3 USN (USA)" userId="S::tyesha.r.figueroa.mil@us.navy.mil::ba5abb4c-d632-4ae9-8829-6aa903062daf" providerId="AD" clId="Web-{80D06EDB-A23E-13EB-2674-E574B0082C41}" dt="2025-05-07T08:18:20.514" v="1"/>
        <pc:sldMkLst>
          <pc:docMk/>
          <pc:sldMk cId="2029475734" sldId="1104"/>
        </pc:sldMkLst>
      </pc:sldChg>
    </pc:docChg>
  </pc:docChgLst>
  <pc:docChgLst>
    <pc:chgData name="Dailey, Lydia Abelimyineaken PO2 USN (USA)" userId="S::lydia.a.dailey.mil@us.navy.mil::66d6b5b1-60d5-471c-87d4-5279d8515f4f" providerId="AD" clId="Web-{199356D7-3287-AFFB-3966-BEF14D92EE6A}"/>
    <pc:docChg chg="modSld">
      <pc:chgData name="Dailey, Lydia Abelimyineaken PO2 USN (USA)" userId="S::lydia.a.dailey.mil@us.navy.mil::66d6b5b1-60d5-471c-87d4-5279d8515f4f" providerId="AD" clId="Web-{199356D7-3287-AFFB-3966-BEF14D92EE6A}" dt="2024-11-01T12:08:16.955" v="129" actId="14100"/>
      <pc:docMkLst>
        <pc:docMk/>
      </pc:docMkLst>
      <pc:sldChg chg="addSp delSp modSp mod setBg">
        <pc:chgData name="Dailey, Lydia Abelimyineaken PO2 USN (USA)" userId="S::lydia.a.dailey.mil@us.navy.mil::66d6b5b1-60d5-471c-87d4-5279d8515f4f" providerId="AD" clId="Web-{199356D7-3287-AFFB-3966-BEF14D92EE6A}" dt="2024-11-01T12:08:16.955" v="129" actId="14100"/>
        <pc:sldMkLst>
          <pc:docMk/>
          <pc:sldMk cId="2842947418" sldId="1094"/>
        </pc:sldMkLst>
        <pc:spChg chg="mod">
          <ac:chgData name="Dailey, Lydia Abelimyineaken PO2 USN (USA)" userId="S::lydia.a.dailey.mil@us.navy.mil::66d6b5b1-60d5-471c-87d4-5279d8515f4f" providerId="AD" clId="Web-{199356D7-3287-AFFB-3966-BEF14D92EE6A}" dt="2024-11-01T11:53:31.793" v="49" actId="1076"/>
          <ac:spMkLst>
            <pc:docMk/>
            <pc:sldMk cId="2842947418" sldId="1094"/>
            <ac:spMk id="7" creationId="{5945DFCB-5620-66B4-88A5-D43231F09750}"/>
          </ac:spMkLst>
        </pc:spChg>
        <pc:spChg chg="add mod">
          <ac:chgData name="Dailey, Lydia Abelimyineaken PO2 USN (USA)" userId="S::lydia.a.dailey.mil@us.navy.mil::66d6b5b1-60d5-471c-87d4-5279d8515f4f" providerId="AD" clId="Web-{199356D7-3287-AFFB-3966-BEF14D92EE6A}" dt="2024-11-01T12:07:02.376" v="123" actId="20577"/>
          <ac:spMkLst>
            <pc:docMk/>
            <pc:sldMk cId="2842947418" sldId="1094"/>
            <ac:spMk id="10" creationId="{767612F7-FBF5-2169-EE9F-F6CBB904A306}"/>
          </ac:spMkLst>
        </pc:spChg>
        <pc:spChg chg="mod">
          <ac:chgData name="Dailey, Lydia Abelimyineaken PO2 USN (USA)" userId="S::lydia.a.dailey.mil@us.navy.mil::66d6b5b1-60d5-471c-87d4-5279d8515f4f" providerId="AD" clId="Web-{199356D7-3287-AFFB-3966-BEF14D92EE6A}" dt="2024-11-01T12:08:16.955" v="129" actId="14100"/>
          <ac:spMkLst>
            <pc:docMk/>
            <pc:sldMk cId="2842947418" sldId="1094"/>
            <ac:spMk id="11" creationId="{D0F7F29A-FCDC-132C-4070-8A537E01B5B7}"/>
          </ac:spMkLst>
        </pc:spChg>
        <pc:spChg chg="mod">
          <ac:chgData name="Dailey, Lydia Abelimyineaken PO2 USN (USA)" userId="S::lydia.a.dailey.mil@us.navy.mil::66d6b5b1-60d5-471c-87d4-5279d8515f4f" providerId="AD" clId="Web-{199356D7-3287-AFFB-3966-BEF14D92EE6A}" dt="2024-11-01T11:51:54.370" v="32" actId="1076"/>
          <ac:spMkLst>
            <pc:docMk/>
            <pc:sldMk cId="2842947418" sldId="1094"/>
            <ac:spMk id="16" creationId="{00000000-0000-0000-0000-000000000000}"/>
          </ac:spMkLst>
        </pc:spChg>
        <pc:spChg chg="mod">
          <ac:chgData name="Dailey, Lydia Abelimyineaken PO2 USN (USA)" userId="S::lydia.a.dailey.mil@us.navy.mil::66d6b5b1-60d5-471c-87d4-5279d8515f4f" providerId="AD" clId="Web-{199356D7-3287-AFFB-3966-BEF14D92EE6A}" dt="2024-11-01T11:49:41.291" v="19" actId="1076"/>
          <ac:spMkLst>
            <pc:docMk/>
            <pc:sldMk cId="2842947418" sldId="1094"/>
            <ac:spMk id="17" creationId="{7A73B646-16B6-BF9A-358F-DE5483F890D0}"/>
          </ac:spMkLst>
        </pc:spChg>
        <pc:spChg chg="mod">
          <ac:chgData name="Dailey, Lydia Abelimyineaken PO2 USN (USA)" userId="S::lydia.a.dailey.mil@us.navy.mil::66d6b5b1-60d5-471c-87d4-5279d8515f4f" providerId="AD" clId="Web-{199356D7-3287-AFFB-3966-BEF14D92EE6A}" dt="2024-11-01T11:51:48.964" v="31" actId="1076"/>
          <ac:spMkLst>
            <pc:docMk/>
            <pc:sldMk cId="2842947418" sldId="1094"/>
            <ac:spMk id="1036" creationId="{00000000-0000-0000-0000-000000000000}"/>
          </ac:spMkLst>
        </pc:spChg>
        <pc:picChg chg="add mod">
          <ac:chgData name="Dailey, Lydia Abelimyineaken PO2 USN (USA)" userId="S::lydia.a.dailey.mil@us.navy.mil::66d6b5b1-60d5-471c-87d4-5279d8515f4f" providerId="AD" clId="Web-{199356D7-3287-AFFB-3966-BEF14D92EE6A}" dt="2024-11-01T12:08:02.845" v="128" actId="1076"/>
          <ac:picMkLst>
            <pc:docMk/>
            <pc:sldMk cId="2842947418" sldId="1094"/>
            <ac:picMk id="2" creationId="{FEE85CC2-1852-60E1-3E77-8885DA09A69D}"/>
          </ac:picMkLst>
        </pc:picChg>
        <pc:picChg chg="mod">
          <ac:chgData name="Dailey, Lydia Abelimyineaken PO2 USN (USA)" userId="S::lydia.a.dailey.mil@us.navy.mil::66d6b5b1-60d5-471c-87d4-5279d8515f4f" providerId="AD" clId="Web-{199356D7-3287-AFFB-3966-BEF14D92EE6A}" dt="2024-11-01T11:51:31.620" v="27" actId="1076"/>
          <ac:picMkLst>
            <pc:docMk/>
            <pc:sldMk cId="2842947418" sldId="1094"/>
            <ac:picMk id="4" creationId="{00000000-0000-0000-0000-000000000000}"/>
          </ac:picMkLst>
        </pc:picChg>
        <pc:picChg chg="mod">
          <ac:chgData name="Dailey, Lydia Abelimyineaken PO2 USN (USA)" userId="S::lydia.a.dailey.mil@us.navy.mil::66d6b5b1-60d5-471c-87d4-5279d8515f4f" providerId="AD" clId="Web-{199356D7-3287-AFFB-3966-BEF14D92EE6A}" dt="2024-11-01T12:07:25.954" v="124" actId="1076"/>
          <ac:picMkLst>
            <pc:docMk/>
            <pc:sldMk cId="2842947418" sldId="1094"/>
            <ac:picMk id="5" creationId="{716F6E46-A01B-C762-6BD1-E0EB50DBDBEC}"/>
          </ac:picMkLst>
        </pc:picChg>
        <pc:picChg chg="add del mod">
          <ac:chgData name="Dailey, Lydia Abelimyineaken PO2 USN (USA)" userId="S::lydia.a.dailey.mil@us.navy.mil::66d6b5b1-60d5-471c-87d4-5279d8515f4f" providerId="AD" clId="Web-{199356D7-3287-AFFB-3966-BEF14D92EE6A}" dt="2024-11-01T11:54:56.293" v="53"/>
          <ac:picMkLst>
            <pc:docMk/>
            <pc:sldMk cId="2842947418" sldId="1094"/>
            <ac:picMk id="9" creationId="{6F147722-4ABD-C41A-B9B3-7DF54935D849}"/>
          </ac:picMkLst>
        </pc:picChg>
        <pc:picChg chg="mod">
          <ac:chgData name="Dailey, Lydia Abelimyineaken PO2 USN (USA)" userId="S::lydia.a.dailey.mil@us.navy.mil::66d6b5b1-60d5-471c-87d4-5279d8515f4f" providerId="AD" clId="Web-{199356D7-3287-AFFB-3966-BEF14D92EE6A}" dt="2024-11-01T11:51:27.479" v="25" actId="14100"/>
          <ac:picMkLst>
            <pc:docMk/>
            <pc:sldMk cId="2842947418" sldId="1094"/>
            <ac:picMk id="13" creationId="{00000000-0000-0000-0000-000000000000}"/>
          </ac:picMkLst>
        </pc:picChg>
      </pc:sldChg>
      <pc:sldChg chg="modSp">
        <pc:chgData name="Dailey, Lydia Abelimyineaken PO2 USN (USA)" userId="S::lydia.a.dailey.mil@us.navy.mil::66d6b5b1-60d5-471c-87d4-5279d8515f4f" providerId="AD" clId="Web-{199356D7-3287-AFFB-3966-BEF14D92EE6A}" dt="2024-11-01T11:48:37.869" v="12" actId="20577"/>
        <pc:sldMkLst>
          <pc:docMk/>
          <pc:sldMk cId="3563729992" sldId="1098"/>
        </pc:sldMkLst>
        <pc:spChg chg="mod">
          <ac:chgData name="Dailey, Lydia Abelimyineaken PO2 USN (USA)" userId="S::lydia.a.dailey.mil@us.navy.mil::66d6b5b1-60d5-471c-87d4-5279d8515f4f" providerId="AD" clId="Web-{199356D7-3287-AFFB-3966-BEF14D92EE6A}" dt="2024-11-01T11:48:37.869" v="12" actId="20577"/>
          <ac:spMkLst>
            <pc:docMk/>
            <pc:sldMk cId="3563729992" sldId="1098"/>
            <ac:spMk id="314378" creationId="{00000000-0000-0000-0000-000000000000}"/>
          </ac:spMkLst>
        </pc:spChg>
      </pc:sldChg>
    </pc:docChg>
  </pc:docChgLst>
  <pc:docChgLst>
    <pc:chgData name="Wannen, Charles W IV PO2 USN CNR EURAFCENT NPL IT (USA)" userId="S::charles.w.wannen.mil@us.navy.mil::7d8fd015-27de-4322-a94c-c0a19dc230d0" providerId="AD" clId="Web-{98136045-1F9A-F55F-C722-1CD26A2E58A1}"/>
    <pc:docChg chg="modSld">
      <pc:chgData name="Wannen, Charles W IV PO2 USN CNR EURAFCENT NPL IT (USA)" userId="S::charles.w.wannen.mil@us.navy.mil::7d8fd015-27de-4322-a94c-c0a19dc230d0" providerId="AD" clId="Web-{98136045-1F9A-F55F-C722-1CD26A2E58A1}" dt="2024-10-29T14:25:09.330" v="26" actId="20577"/>
      <pc:docMkLst>
        <pc:docMk/>
      </pc:docMkLst>
      <pc:sldChg chg="modSp">
        <pc:chgData name="Wannen, Charles W IV PO2 USN CNR EURAFCENT NPL IT (USA)" userId="S::charles.w.wannen.mil@us.navy.mil::7d8fd015-27de-4322-a94c-c0a19dc230d0" providerId="AD" clId="Web-{98136045-1F9A-F55F-C722-1CD26A2E58A1}" dt="2024-10-29T14:25:09.330" v="26" actId="20577"/>
        <pc:sldMkLst>
          <pc:docMk/>
          <pc:sldMk cId="805427856" sldId="1095"/>
        </pc:sldMkLst>
        <pc:spChg chg="mod">
          <ac:chgData name="Wannen, Charles W IV PO2 USN CNR EURAFCENT NPL IT (USA)" userId="S::charles.w.wannen.mil@us.navy.mil::7d8fd015-27de-4322-a94c-c0a19dc230d0" providerId="AD" clId="Web-{98136045-1F9A-F55F-C722-1CD26A2E58A1}" dt="2024-10-29T14:22:51.702" v="9" actId="20577"/>
          <ac:spMkLst>
            <pc:docMk/>
            <pc:sldMk cId="805427856" sldId="1095"/>
            <ac:spMk id="14" creationId="{3B916F55-48BC-43CA-EEDE-A32E994F2940}"/>
          </ac:spMkLst>
        </pc:spChg>
        <pc:spChg chg="mod">
          <ac:chgData name="Wannen, Charles W IV PO2 USN CNR EURAFCENT NPL IT (USA)" userId="S::charles.w.wannen.mil@us.navy.mil::7d8fd015-27de-4322-a94c-c0a19dc230d0" providerId="AD" clId="Web-{98136045-1F9A-F55F-C722-1CD26A2E58A1}" dt="2024-10-29T14:25:09.330" v="26" actId="20577"/>
          <ac:spMkLst>
            <pc:docMk/>
            <pc:sldMk cId="805427856" sldId="1095"/>
            <ac:spMk id="20" creationId="{00000000-0000-0000-0000-000000000000}"/>
          </ac:spMkLst>
        </pc:spChg>
        <pc:spChg chg="mod">
          <ac:chgData name="Wannen, Charles W IV PO2 USN CNR EURAFCENT NPL IT (USA)" userId="S::charles.w.wannen.mil@us.navy.mil::7d8fd015-27de-4322-a94c-c0a19dc230d0" providerId="AD" clId="Web-{98136045-1F9A-F55F-C722-1CD26A2E58A1}" dt="2024-10-29T14:23:11.937" v="24" actId="20577"/>
          <ac:spMkLst>
            <pc:docMk/>
            <pc:sldMk cId="805427856" sldId="1095"/>
            <ac:spMk id="1036" creationId="{00000000-0000-0000-0000-000000000000}"/>
          </ac:spMkLst>
        </pc:spChg>
      </pc:sldChg>
    </pc:docChg>
  </pc:docChgLst>
  <pc:docChgLst>
    <pc:chgData name="Brown, Caleb E SN USN (USA)" userId="S::caleb.e.brown16.mil@us.navy.mil::791dcd39-6124-4a92-b235-e2daef38b5bd" providerId="AD" clId="Web-{2A28E5B2-33B2-A33C-5151-073EB046ED96}"/>
    <pc:docChg chg="modSld">
      <pc:chgData name="Brown, Caleb E SN USN (USA)" userId="S::caleb.e.brown16.mil@us.navy.mil::791dcd39-6124-4a92-b235-e2daef38b5bd" providerId="AD" clId="Web-{2A28E5B2-33B2-A33C-5151-073EB046ED96}" dt="2025-01-29T12:04:30.253" v="720" actId="14100"/>
      <pc:docMkLst>
        <pc:docMk/>
      </pc:docMkLst>
      <pc:sldChg chg="modSp">
        <pc:chgData name="Brown, Caleb E SN USN (USA)" userId="S::caleb.e.brown16.mil@us.navy.mil::791dcd39-6124-4a92-b235-e2daef38b5bd" providerId="AD" clId="Web-{2A28E5B2-33B2-A33C-5151-073EB046ED96}" dt="2025-01-29T07:34:52.973" v="122" actId="1076"/>
        <pc:sldMkLst>
          <pc:docMk/>
          <pc:sldMk cId="2842947418" sldId="1094"/>
        </pc:sldMkLst>
        <pc:spChg chg="mod">
          <ac:chgData name="Brown, Caleb E SN USN (USA)" userId="S::caleb.e.brown16.mil@us.navy.mil::791dcd39-6124-4a92-b235-e2daef38b5bd" providerId="AD" clId="Web-{2A28E5B2-33B2-A33C-5151-073EB046ED96}" dt="2025-01-29T07:34:52.958" v="121" actId="1076"/>
          <ac:spMkLst>
            <pc:docMk/>
            <pc:sldMk cId="2842947418" sldId="1094"/>
            <ac:spMk id="7" creationId="{5945DFCB-5620-66B4-88A5-D43231F09750}"/>
          </ac:spMkLst>
        </pc:spChg>
        <pc:spChg chg="mod">
          <ac:chgData name="Brown, Caleb E SN USN (USA)" userId="S::caleb.e.brown16.mil@us.navy.mil::791dcd39-6124-4a92-b235-e2daef38b5bd" providerId="AD" clId="Web-{2A28E5B2-33B2-A33C-5151-073EB046ED96}" dt="2025-01-29T07:34:52.973" v="122" actId="1076"/>
          <ac:spMkLst>
            <pc:docMk/>
            <pc:sldMk cId="2842947418" sldId="1094"/>
            <ac:spMk id="11" creationId="{D0F7F29A-FCDC-132C-4070-8A537E01B5B7}"/>
          </ac:spMkLst>
        </pc:spChg>
        <pc:picChg chg="mod">
          <ac:chgData name="Brown, Caleb E SN USN (USA)" userId="S::caleb.e.brown16.mil@us.navy.mil::791dcd39-6124-4a92-b235-e2daef38b5bd" providerId="AD" clId="Web-{2A28E5B2-33B2-A33C-5151-073EB046ED96}" dt="2025-01-29T07:34:45.661" v="120" actId="1076"/>
          <ac:picMkLst>
            <pc:docMk/>
            <pc:sldMk cId="2842947418" sldId="1094"/>
            <ac:picMk id="4" creationId="{00000000-0000-0000-0000-000000000000}"/>
          </ac:picMkLst>
        </pc:picChg>
      </pc:sldChg>
      <pc:sldChg chg="modSp">
        <pc:chgData name="Brown, Caleb E SN USN (USA)" userId="S::caleb.e.brown16.mil@us.navy.mil::791dcd39-6124-4a92-b235-e2daef38b5bd" providerId="AD" clId="Web-{2A28E5B2-33B2-A33C-5151-073EB046ED96}" dt="2025-01-29T07:34:20.566" v="118" actId="20577"/>
        <pc:sldMkLst>
          <pc:docMk/>
          <pc:sldMk cId="805427856" sldId="1095"/>
        </pc:sldMkLst>
        <pc:spChg chg="mod">
          <ac:chgData name="Brown, Caleb E SN USN (USA)" userId="S::caleb.e.brown16.mil@us.navy.mil::791dcd39-6124-4a92-b235-e2daef38b5bd" providerId="AD" clId="Web-{2A28E5B2-33B2-A33C-5151-073EB046ED96}" dt="2025-01-29T07:34:20.566" v="118" actId="20577"/>
          <ac:spMkLst>
            <pc:docMk/>
            <pc:sldMk cId="805427856" sldId="1095"/>
            <ac:spMk id="1036" creationId="{00000000-0000-0000-0000-000000000000}"/>
          </ac:spMkLst>
        </pc:spChg>
      </pc:sldChg>
      <pc:sldChg chg="addSp delSp modSp">
        <pc:chgData name="Brown, Caleb E SN USN (USA)" userId="S::caleb.e.brown16.mil@us.navy.mil::791dcd39-6124-4a92-b235-e2daef38b5bd" providerId="AD" clId="Web-{2A28E5B2-33B2-A33C-5151-073EB046ED96}" dt="2025-01-29T07:34:05.644" v="116"/>
        <pc:sldMkLst>
          <pc:docMk/>
          <pc:sldMk cId="3237216608" sldId="1096"/>
        </pc:sldMkLst>
        <pc:spChg chg="add del mod">
          <ac:chgData name="Brown, Caleb E SN USN (USA)" userId="S::caleb.e.brown16.mil@us.navy.mil::791dcd39-6124-4a92-b235-e2daef38b5bd" providerId="AD" clId="Web-{2A28E5B2-33B2-A33C-5151-073EB046ED96}" dt="2025-01-29T07:25:08.914" v="24"/>
          <ac:spMkLst>
            <pc:docMk/>
            <pc:sldMk cId="3237216608" sldId="1096"/>
            <ac:spMk id="7" creationId="{C8D1B541-77EB-83F7-E3C4-2C9EC35EB9DB}"/>
          </ac:spMkLst>
        </pc:spChg>
        <pc:spChg chg="add del mod">
          <ac:chgData name="Brown, Caleb E SN USN (USA)" userId="S::caleb.e.brown16.mil@us.navy.mil::791dcd39-6124-4a92-b235-e2daef38b5bd" providerId="AD" clId="Web-{2A28E5B2-33B2-A33C-5151-073EB046ED96}" dt="2025-01-29T07:25:16.414" v="28"/>
          <ac:spMkLst>
            <pc:docMk/>
            <pc:sldMk cId="3237216608" sldId="1096"/>
            <ac:spMk id="8" creationId="{4014BB7A-18A2-5CB2-FA48-8979737D76C3}"/>
          </ac:spMkLst>
        </pc:spChg>
        <pc:spChg chg="add del mod">
          <ac:chgData name="Brown, Caleb E SN USN (USA)" userId="S::caleb.e.brown16.mil@us.navy.mil::791dcd39-6124-4a92-b235-e2daef38b5bd" providerId="AD" clId="Web-{2A28E5B2-33B2-A33C-5151-073EB046ED96}" dt="2025-01-29T07:25:42.414" v="35"/>
          <ac:spMkLst>
            <pc:docMk/>
            <pc:sldMk cId="3237216608" sldId="1096"/>
            <ac:spMk id="9" creationId="{4ADB07BA-2DCF-E7A0-B723-A8E21B79BB20}"/>
          </ac:spMkLst>
        </pc:spChg>
        <pc:spChg chg="add mod">
          <ac:chgData name="Brown, Caleb E SN USN (USA)" userId="S::caleb.e.brown16.mil@us.navy.mil::791dcd39-6124-4a92-b235-e2daef38b5bd" providerId="AD" clId="Web-{2A28E5B2-33B2-A33C-5151-073EB046ED96}" dt="2025-01-29T07:32:23.329" v="94" actId="20577"/>
          <ac:spMkLst>
            <pc:docMk/>
            <pc:sldMk cId="3237216608" sldId="1096"/>
            <ac:spMk id="12" creationId="{88BC4A65-7B03-6EB3-D41E-6D730E19D154}"/>
          </ac:spMkLst>
        </pc:spChg>
        <pc:spChg chg="add mod">
          <ac:chgData name="Brown, Caleb E SN USN (USA)" userId="S::caleb.e.brown16.mil@us.navy.mil::791dcd39-6124-4a92-b235-e2daef38b5bd" providerId="AD" clId="Web-{2A28E5B2-33B2-A33C-5151-073EB046ED96}" dt="2025-01-29T07:34:05.644" v="116"/>
          <ac:spMkLst>
            <pc:docMk/>
            <pc:sldMk cId="3237216608" sldId="1096"/>
            <ac:spMk id="13" creationId="{2B0FD161-D1B2-DB5F-39A2-5D7FA2C3E05A}"/>
          </ac:spMkLst>
        </pc:spChg>
        <pc:picChg chg="add mod modCrop">
          <ac:chgData name="Brown, Caleb E SN USN (USA)" userId="S::caleb.e.brown16.mil@us.navy.mil::791dcd39-6124-4a92-b235-e2daef38b5bd" providerId="AD" clId="Web-{2A28E5B2-33B2-A33C-5151-073EB046ED96}" dt="2025-01-29T07:24:16.413" v="14" actId="1076"/>
          <ac:picMkLst>
            <pc:docMk/>
            <pc:sldMk cId="3237216608" sldId="1096"/>
            <ac:picMk id="3" creationId="{760A4E05-98DB-E7E3-4ECC-6C8E5EA1F5BE}"/>
          </ac:picMkLst>
        </pc:picChg>
        <pc:picChg chg="add mod">
          <ac:chgData name="Brown, Caleb E SN USN (USA)" userId="S::caleb.e.brown16.mil@us.navy.mil::791dcd39-6124-4a92-b235-e2daef38b5bd" providerId="AD" clId="Web-{2A28E5B2-33B2-A33C-5151-073EB046ED96}" dt="2025-01-29T07:24:18.131" v="15" actId="1076"/>
          <ac:picMkLst>
            <pc:docMk/>
            <pc:sldMk cId="3237216608" sldId="1096"/>
            <ac:picMk id="5" creationId="{5C0821D2-4492-B987-7D43-6A342D603C72}"/>
          </ac:picMkLst>
        </pc:picChg>
        <pc:picChg chg="mod modCrop">
          <ac:chgData name="Brown, Caleb E SN USN (USA)" userId="S::caleb.e.brown16.mil@us.navy.mil::791dcd39-6124-4a92-b235-e2daef38b5bd" providerId="AD" clId="Web-{2A28E5B2-33B2-A33C-5151-073EB046ED96}" dt="2025-01-29T07:33:24.440" v="110"/>
          <ac:picMkLst>
            <pc:docMk/>
            <pc:sldMk cId="3237216608" sldId="1096"/>
            <ac:picMk id="11" creationId="{7A2A6410-6546-4AA6-8B1E-F5EC6F729CCA}"/>
          </ac:picMkLst>
        </pc:picChg>
      </pc:sldChg>
      <pc:sldChg chg="addSp delSp modSp">
        <pc:chgData name="Brown, Caleb E SN USN (USA)" userId="S::caleb.e.brown16.mil@us.navy.mil::791dcd39-6124-4a92-b235-e2daef38b5bd" providerId="AD" clId="Web-{2A28E5B2-33B2-A33C-5151-073EB046ED96}" dt="2025-01-29T12:04:30.253" v="720" actId="14100"/>
        <pc:sldMkLst>
          <pc:docMk/>
          <pc:sldMk cId="649334741" sldId="1103"/>
        </pc:sldMkLst>
        <pc:spChg chg="del mod">
          <ac:chgData name="Brown, Caleb E SN USN (USA)" userId="S::caleb.e.brown16.mil@us.navy.mil::791dcd39-6124-4a92-b235-e2daef38b5bd" providerId="AD" clId="Web-{2A28E5B2-33B2-A33C-5151-073EB046ED96}" dt="2025-01-29T08:19:54.746" v="244"/>
          <ac:spMkLst>
            <pc:docMk/>
            <pc:sldMk cId="649334741" sldId="1103"/>
            <ac:spMk id="2" creationId="{55FCEC07-E5B3-337B-A24D-BBB1577D8C7B}"/>
          </ac:spMkLst>
        </pc:spChg>
        <pc:spChg chg="add mod">
          <ac:chgData name="Brown, Caleb E SN USN (USA)" userId="S::caleb.e.brown16.mil@us.navy.mil::791dcd39-6124-4a92-b235-e2daef38b5bd" providerId="AD" clId="Web-{2A28E5B2-33B2-A33C-5151-073EB046ED96}" dt="2025-01-29T12:04:30.253" v="720" actId="14100"/>
          <ac:spMkLst>
            <pc:docMk/>
            <pc:sldMk cId="649334741" sldId="1103"/>
            <ac:spMk id="2" creationId="{62EC17BA-CE66-B351-A29C-F2C38DC7BB7C}"/>
          </ac:spMkLst>
        </pc:spChg>
        <pc:spChg chg="add mod">
          <ac:chgData name="Brown, Caleb E SN USN (USA)" userId="S::caleb.e.brown16.mil@us.navy.mil::791dcd39-6124-4a92-b235-e2daef38b5bd" providerId="AD" clId="Web-{2A28E5B2-33B2-A33C-5151-073EB046ED96}" dt="2025-01-29T12:04:20.002" v="718" actId="20577"/>
          <ac:spMkLst>
            <pc:docMk/>
            <pc:sldMk cId="649334741" sldId="1103"/>
            <ac:spMk id="3" creationId="{7329447B-7817-66C8-2890-48F051C271D0}"/>
          </ac:spMkLst>
        </pc:spChg>
        <pc:spChg chg="add del">
          <ac:chgData name="Brown, Caleb E SN USN (USA)" userId="S::caleb.e.brown16.mil@us.navy.mil::791dcd39-6124-4a92-b235-e2daef38b5bd" providerId="AD" clId="Web-{2A28E5B2-33B2-A33C-5151-073EB046ED96}" dt="2025-01-29T08:19:57.355" v="245"/>
          <ac:spMkLst>
            <pc:docMk/>
            <pc:sldMk cId="649334741" sldId="1103"/>
            <ac:spMk id="3" creationId="{7352ABB5-B863-3B07-665A-A5530544CE8F}"/>
          </ac:spMkLst>
        </pc:spChg>
        <pc:spChg chg="add del mod">
          <ac:chgData name="Brown, Caleb E SN USN (USA)" userId="S::caleb.e.brown16.mil@us.navy.mil::791dcd39-6124-4a92-b235-e2daef38b5bd" providerId="AD" clId="Web-{2A28E5B2-33B2-A33C-5151-073EB046ED96}" dt="2025-01-29T08:28:38.457" v="403"/>
          <ac:spMkLst>
            <pc:docMk/>
            <pc:sldMk cId="649334741" sldId="1103"/>
            <ac:spMk id="4" creationId="{A78481B1-4A1E-0055-400C-960479128BC6}"/>
          </ac:spMkLst>
        </pc:spChg>
        <pc:spChg chg="add del mod">
          <ac:chgData name="Brown, Caleb E SN USN (USA)" userId="S::caleb.e.brown16.mil@us.navy.mil::791dcd39-6124-4a92-b235-e2daef38b5bd" providerId="AD" clId="Web-{2A28E5B2-33B2-A33C-5151-073EB046ED96}" dt="2025-01-29T08:28:17.098" v="400"/>
          <ac:spMkLst>
            <pc:docMk/>
            <pc:sldMk cId="649334741" sldId="1103"/>
            <ac:spMk id="5" creationId="{51E86B3D-9DAF-05CF-85FE-521FE19CA1AE}"/>
          </ac:spMkLst>
        </pc:spChg>
        <pc:spChg chg="add del mod">
          <ac:chgData name="Brown, Caleb E SN USN (USA)" userId="S::caleb.e.brown16.mil@us.navy.mil::791dcd39-6124-4a92-b235-e2daef38b5bd" providerId="AD" clId="Web-{2A28E5B2-33B2-A33C-5151-073EB046ED96}" dt="2025-01-29T08:27:55.160" v="383"/>
          <ac:spMkLst>
            <pc:docMk/>
            <pc:sldMk cId="649334741" sldId="1103"/>
            <ac:spMk id="6" creationId="{32B01721-7002-057B-E6CF-1ACA5282BD34}"/>
          </ac:spMkLst>
        </pc:spChg>
        <pc:spChg chg="mod">
          <ac:chgData name="Brown, Caleb E SN USN (USA)" userId="S::caleb.e.brown16.mil@us.navy.mil::791dcd39-6124-4a92-b235-e2daef38b5bd" providerId="AD" clId="Web-{2A28E5B2-33B2-A33C-5151-073EB046ED96}" dt="2025-01-29T10:30:31.496" v="683" actId="1076"/>
          <ac:spMkLst>
            <pc:docMk/>
            <pc:sldMk cId="649334741" sldId="1103"/>
            <ac:spMk id="18" creationId="{00000000-0000-0000-0000-000000000000}"/>
          </ac:spMkLst>
        </pc:spChg>
        <pc:spChg chg="del mod">
          <ac:chgData name="Brown, Caleb E SN USN (USA)" userId="S::caleb.e.brown16.mil@us.navy.mil::791dcd39-6124-4a92-b235-e2daef38b5bd" providerId="AD" clId="Web-{2A28E5B2-33B2-A33C-5151-073EB046ED96}" dt="2025-01-29T08:19:02.557" v="205"/>
          <ac:spMkLst>
            <pc:docMk/>
            <pc:sldMk cId="649334741" sldId="1103"/>
            <ac:spMk id="55299" creationId="{00000000-0000-0000-0000-000000000000}"/>
          </ac:spMkLst>
        </pc:spChg>
        <pc:picChg chg="mod">
          <ac:chgData name="Brown, Caleb E SN USN (USA)" userId="S::caleb.e.brown16.mil@us.navy.mil::791dcd39-6124-4a92-b235-e2daef38b5bd" providerId="AD" clId="Web-{2A28E5B2-33B2-A33C-5151-073EB046ED96}" dt="2025-01-29T10:30:23.527" v="682" actId="1076"/>
          <ac:picMkLst>
            <pc:docMk/>
            <pc:sldMk cId="649334741" sldId="1103"/>
            <ac:picMk id="8" creationId="{00000000-0000-0000-0000-000000000000}"/>
          </ac:picMkLst>
        </pc:picChg>
      </pc:sldChg>
    </pc:docChg>
  </pc:docChgLst>
  <pc:docChgLst>
    <pc:chgData name="Wannen, Charles W IV PO2 USN CNR EURAFCENT NPL IT (USA)" userId="S::charles.w.wannen.mil@us.navy.mil::7d8fd015-27de-4322-a94c-c0a19dc230d0" providerId="AD" clId="Web-{35B0CE6F-2DF6-008B-0B47-4707531AC650}"/>
    <pc:docChg chg="modSld">
      <pc:chgData name="Wannen, Charles W IV PO2 USN CNR EURAFCENT NPL IT (USA)" userId="S::charles.w.wannen.mil@us.navy.mil::7d8fd015-27de-4322-a94c-c0a19dc230d0" providerId="AD" clId="Web-{35B0CE6F-2DF6-008B-0B47-4707531AC650}" dt="2025-02-10T14:08:16.806" v="1" actId="1076"/>
      <pc:docMkLst>
        <pc:docMk/>
      </pc:docMkLst>
      <pc:sldChg chg="modSp">
        <pc:chgData name="Wannen, Charles W IV PO2 USN CNR EURAFCENT NPL IT (USA)" userId="S::charles.w.wannen.mil@us.navy.mil::7d8fd015-27de-4322-a94c-c0a19dc230d0" providerId="AD" clId="Web-{35B0CE6F-2DF6-008B-0B47-4707531AC650}" dt="2025-02-10T14:08:16.806" v="1" actId="1076"/>
        <pc:sldMkLst>
          <pc:docMk/>
          <pc:sldMk cId="805427856" sldId="1095"/>
        </pc:sldMkLst>
        <pc:picChg chg="mod">
          <ac:chgData name="Wannen, Charles W IV PO2 USN CNR EURAFCENT NPL IT (USA)" userId="S::charles.w.wannen.mil@us.navy.mil::7d8fd015-27de-4322-a94c-c0a19dc230d0" providerId="AD" clId="Web-{35B0CE6F-2DF6-008B-0B47-4707531AC650}" dt="2025-02-10T14:08:16.806" v="1" actId="1076"/>
          <ac:picMkLst>
            <pc:docMk/>
            <pc:sldMk cId="805427856" sldId="1095"/>
            <ac:picMk id="7" creationId="{00000000-0000-0000-0000-000000000000}"/>
          </ac:picMkLst>
        </pc:picChg>
      </pc:sldChg>
    </pc:docChg>
  </pc:docChgLst>
  <pc:docChgLst>
    <pc:chgData name="Figueroa, Tyesha R (Ty) PO3 USN (USA)" userId="S::tyesha.r.figueroa.mil@us.navy.mil::ba5abb4c-d632-4ae9-8829-6aa903062daf" providerId="AD" clId="Web-{1F8DA972-1B3C-170C-0813-B97820FDA974}"/>
    <pc:docChg chg="modSld">
      <pc:chgData name="Figueroa, Tyesha R (Ty) PO3 USN (USA)" userId="S::tyesha.r.figueroa.mil@us.navy.mil::ba5abb4c-d632-4ae9-8829-6aa903062daf" providerId="AD" clId="Web-{1F8DA972-1B3C-170C-0813-B97820FDA974}" dt="2025-05-07T08:44:00.675" v="19"/>
      <pc:docMkLst>
        <pc:docMk/>
      </pc:docMkLst>
      <pc:sldChg chg="modSp">
        <pc:chgData name="Figueroa, Tyesha R (Ty) PO3 USN (USA)" userId="S::tyesha.r.figueroa.mil@us.navy.mil::ba5abb4c-d632-4ae9-8829-6aa903062daf" providerId="AD" clId="Web-{1F8DA972-1B3C-170C-0813-B97820FDA974}" dt="2025-05-07T08:44:00.675" v="19"/>
        <pc:sldMkLst>
          <pc:docMk/>
          <pc:sldMk cId="3563729992" sldId="1098"/>
        </pc:sldMkLst>
        <pc:picChg chg="mod">
          <ac:chgData name="Figueroa, Tyesha R (Ty) PO3 USN (USA)" userId="S::tyesha.r.figueroa.mil@us.navy.mil::ba5abb4c-d632-4ae9-8829-6aa903062daf" providerId="AD" clId="Web-{1F8DA972-1B3C-170C-0813-B97820FDA974}" dt="2025-05-07T08:42:37.002" v="6"/>
          <ac:picMkLst>
            <pc:docMk/>
            <pc:sldMk cId="3563729992" sldId="1098"/>
            <ac:picMk id="4" creationId="{00000000-0000-0000-0000-000000000000}"/>
          </ac:picMkLst>
        </pc:picChg>
        <pc:picChg chg="mod">
          <ac:chgData name="Figueroa, Tyesha R (Ty) PO3 USN (USA)" userId="S::tyesha.r.figueroa.mil@us.navy.mil::ba5abb4c-d632-4ae9-8829-6aa903062daf" providerId="AD" clId="Web-{1F8DA972-1B3C-170C-0813-B97820FDA974}" dt="2025-05-07T08:44:00.675" v="19"/>
          <ac:picMkLst>
            <pc:docMk/>
            <pc:sldMk cId="3563729992" sldId="1098"/>
            <ac:picMk id="31438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2C61E-888D-D44B-9046-AB295E2E9807}" type="doc">
      <dgm:prSet loTypeId="urn:microsoft.com/office/officeart/2005/8/layout/default#1" loCatId="" qsTypeId="urn:microsoft.com/office/officeart/2005/8/quickstyle/simple1" qsCatId="simple" csTypeId="urn:microsoft.com/office/officeart/2005/8/colors/colorful2" csCatId="colorful" phldr="1"/>
      <dgm:spPr/>
      <dgm:t>
        <a:bodyPr/>
        <a:lstStyle/>
        <a:p>
          <a:endParaRPr lang="it-IT"/>
        </a:p>
      </dgm:t>
    </dgm:pt>
    <dgm:pt modelId="{C9F5CE18-E569-6143-9879-032878CD4E87}">
      <dgm:prSet custT="1"/>
      <dgm:spPr/>
      <dgm:t>
        <a:bodyPr/>
        <a:lstStyle/>
        <a:p>
          <a:pPr algn="l" rtl="0"/>
          <a:r>
            <a:rPr lang="en-US" sz="2800" b="1" u="none"/>
            <a:t>   </a:t>
          </a:r>
          <a:r>
            <a:rPr lang="en-US" sz="2800" b="1" u="none">
              <a:solidFill>
                <a:schemeClr val="tx1"/>
              </a:solidFill>
            </a:rPr>
            <a:t>POLICY:  </a:t>
          </a:r>
          <a:r>
            <a:rPr lang="en-US" sz="3200" b="1" u="none">
              <a:solidFill>
                <a:schemeClr val="tx1"/>
              </a:solidFill>
            </a:rPr>
            <a:t>SECNAVINST 1730.9</a:t>
          </a:r>
          <a:endParaRPr lang="en-US" sz="2800" b="1" u="none">
            <a:solidFill>
              <a:schemeClr val="tx1"/>
            </a:solidFill>
          </a:endParaRPr>
        </a:p>
      </dgm:t>
    </dgm:pt>
    <dgm:pt modelId="{27D3261C-D9DD-BD4B-A6A7-C716B04C8050}" type="parTrans" cxnId="{B571DCEA-A183-684F-AA08-872DBEDE0F38}">
      <dgm:prSet/>
      <dgm:spPr/>
      <dgm:t>
        <a:bodyPr/>
        <a:lstStyle/>
        <a:p>
          <a:endParaRPr lang="it-IT"/>
        </a:p>
      </dgm:t>
    </dgm:pt>
    <dgm:pt modelId="{5610173F-9D12-2D4F-B705-3F723C18C92B}" type="sibTrans" cxnId="{B571DCEA-A183-684F-AA08-872DBEDE0F38}">
      <dgm:prSet/>
      <dgm:spPr/>
      <dgm:t>
        <a:bodyPr/>
        <a:lstStyle/>
        <a:p>
          <a:endParaRPr lang="it-IT"/>
        </a:p>
      </dgm:t>
    </dgm:pt>
    <dgm:pt modelId="{B6C8E816-4E4E-BF4C-988D-DA231C0C48BE}" type="pres">
      <dgm:prSet presAssocID="{9892C61E-888D-D44B-9046-AB295E2E9807}" presName="diagram" presStyleCnt="0">
        <dgm:presLayoutVars>
          <dgm:dir/>
          <dgm:resizeHandles val="exact"/>
        </dgm:presLayoutVars>
      </dgm:prSet>
      <dgm:spPr/>
      <dgm:t>
        <a:bodyPr/>
        <a:lstStyle/>
        <a:p>
          <a:endParaRPr lang="en-US"/>
        </a:p>
      </dgm:t>
    </dgm:pt>
    <dgm:pt modelId="{D3CBDD72-B769-994B-B3F5-FA39C5247E18}" type="pres">
      <dgm:prSet presAssocID="{C9F5CE18-E569-6143-9879-032878CD4E87}" presName="node" presStyleLbl="node1" presStyleIdx="0" presStyleCnt="1" custScaleX="436137" custLinFactNeighborX="2874" custLinFactNeighborY="-6679">
        <dgm:presLayoutVars>
          <dgm:bulletEnabled val="1"/>
        </dgm:presLayoutVars>
      </dgm:prSet>
      <dgm:spPr/>
      <dgm:t>
        <a:bodyPr/>
        <a:lstStyle/>
        <a:p>
          <a:endParaRPr lang="en-US"/>
        </a:p>
      </dgm:t>
    </dgm:pt>
  </dgm:ptLst>
  <dgm:cxnLst>
    <dgm:cxn modelId="{7383809C-F2A5-458F-BA03-0F45556C5510}" type="presOf" srcId="{9892C61E-888D-D44B-9046-AB295E2E9807}" destId="{B6C8E816-4E4E-BF4C-988D-DA231C0C48BE}" srcOrd="0" destOrd="0" presId="urn:microsoft.com/office/officeart/2005/8/layout/default#1"/>
    <dgm:cxn modelId="{B571DCEA-A183-684F-AA08-872DBEDE0F38}" srcId="{9892C61E-888D-D44B-9046-AB295E2E9807}" destId="{C9F5CE18-E569-6143-9879-032878CD4E87}" srcOrd="0" destOrd="0" parTransId="{27D3261C-D9DD-BD4B-A6A7-C716B04C8050}" sibTransId="{5610173F-9D12-2D4F-B705-3F723C18C92B}"/>
    <dgm:cxn modelId="{6871550C-C3D5-437C-9776-FADA086DE0D4}" type="presOf" srcId="{C9F5CE18-E569-6143-9879-032878CD4E87}" destId="{D3CBDD72-B769-994B-B3F5-FA39C5247E18}" srcOrd="0" destOrd="0" presId="urn:microsoft.com/office/officeart/2005/8/layout/default#1"/>
    <dgm:cxn modelId="{6E6236CE-00EC-4E9E-B2DA-FADB0CB33FD1}" type="presParOf" srcId="{B6C8E816-4E4E-BF4C-988D-DA231C0C48BE}" destId="{D3CBDD72-B769-994B-B3F5-FA39C5247E18}"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BDD72-B769-994B-B3F5-FA39C5247E18}">
      <dsp:nvSpPr>
        <dsp:cNvPr id="0" name=""/>
        <dsp:cNvSpPr/>
      </dsp:nvSpPr>
      <dsp:spPr>
        <a:xfrm>
          <a:off x="152395" y="0"/>
          <a:ext cx="6267453" cy="862222"/>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u="none" kern="1200"/>
            <a:t>   </a:t>
          </a:r>
          <a:r>
            <a:rPr lang="en-US" sz="2800" b="1" u="none" kern="1200">
              <a:solidFill>
                <a:schemeClr val="tx1"/>
              </a:solidFill>
            </a:rPr>
            <a:t>POLICY:  </a:t>
          </a:r>
          <a:r>
            <a:rPr lang="en-US" sz="3200" b="1" u="none" kern="1200">
              <a:solidFill>
                <a:schemeClr val="tx1"/>
              </a:solidFill>
            </a:rPr>
            <a:t>SECNAVINST 1730.9</a:t>
          </a:r>
          <a:endParaRPr lang="en-US" sz="2800" b="1" u="none" kern="1200">
            <a:solidFill>
              <a:schemeClr val="tx1"/>
            </a:solidFill>
          </a:endParaRPr>
        </a:p>
      </dsp:txBody>
      <dsp:txXfrm>
        <a:off x="152395" y="0"/>
        <a:ext cx="6267453" cy="8622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52C380C-6B1D-4598-B626-345FD13842D5}" type="datetimeFigureOut">
              <a:rPr lang="en-US" smtClean="0"/>
              <a:t>6/6/2025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877FDB4-4282-4253-B726-79D16C297AA5}" type="slidenum">
              <a:rPr lang="en-US" smtClean="0"/>
              <a:t>‹#›</a:t>
            </a:fld>
            <a:endParaRPr lang="en-US"/>
          </a:p>
        </p:txBody>
      </p:sp>
    </p:spTree>
    <p:extLst>
      <p:ext uri="{BB962C8B-B14F-4D97-AF65-F5344CB8AC3E}">
        <p14:creationId xmlns:p14="http://schemas.microsoft.com/office/powerpoint/2010/main" val="282159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8" rIns="93177"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7" tIns="46588" rIns="93177" bIns="46588" rtlCol="0"/>
          <a:lstStyle>
            <a:lvl1pPr algn="r">
              <a:defRPr sz="1200"/>
            </a:lvl1pPr>
          </a:lstStyle>
          <a:p>
            <a:fld id="{308F16A9-F10A-4C17-9D35-E87BE155C5E8}" type="datetimeFigureOut">
              <a:rPr lang="en-US" smtClean="0"/>
              <a:t>6/6/2025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7" tIns="46588" rIns="93177"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8" rIns="93177"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8" rIns="93177"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7" tIns="46588" rIns="93177" bIns="46588" rtlCol="0" anchor="b"/>
          <a:lstStyle>
            <a:lvl1pPr algn="r">
              <a:defRPr sz="1200"/>
            </a:lvl1pPr>
          </a:lstStyle>
          <a:p>
            <a:fld id="{9627BC84-29EE-49B5-8D84-803914387ACA}" type="slidenum">
              <a:rPr lang="en-US" smtClean="0"/>
              <a:t>‹#›</a:t>
            </a:fld>
            <a:endParaRPr lang="en-US"/>
          </a:p>
        </p:txBody>
      </p:sp>
    </p:spTree>
    <p:extLst>
      <p:ext uri="{BB962C8B-B14F-4D97-AF65-F5344CB8AC3E}">
        <p14:creationId xmlns:p14="http://schemas.microsoft.com/office/powerpoint/2010/main" val="5941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27BC84-29EE-49B5-8D84-803914387A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18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a:t>Ch Hall – slides 2-3;</a:t>
            </a:r>
            <a:r>
              <a:rPr lang="en-US" baseline="0"/>
              <a:t> 7-9</a:t>
            </a:r>
            <a:endParaRPr lang="en-US"/>
          </a:p>
          <a:p>
            <a:endParaRPr lang="en-US"/>
          </a:p>
        </p:txBody>
      </p:sp>
      <p:sp>
        <p:nvSpPr>
          <p:cNvPr id="4" name="Slide Number Placeholder 3"/>
          <p:cNvSpPr>
            <a:spLocks noGrp="1"/>
          </p:cNvSpPr>
          <p:nvPr>
            <p:ph type="sldNum" sz="quarter" idx="10"/>
          </p:nvPr>
        </p:nvSpPr>
        <p:spPr/>
        <p:txBody>
          <a:bodyPr/>
          <a:lstStyle/>
          <a:p>
            <a:fld id="{9627BC84-29EE-49B5-8D84-803914387ACA}" type="slidenum">
              <a:rPr lang="en-US" smtClean="0"/>
              <a:t>2</a:t>
            </a:fld>
            <a:endParaRPr lang="en-US"/>
          </a:p>
        </p:txBody>
      </p:sp>
    </p:spTree>
    <p:extLst>
      <p:ext uri="{BB962C8B-B14F-4D97-AF65-F5344CB8AC3E}">
        <p14:creationId xmlns:p14="http://schemas.microsoft.com/office/powerpoint/2010/main" val="375544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a:t>Ch Hall</a:t>
            </a:r>
          </a:p>
        </p:txBody>
      </p:sp>
      <p:sp>
        <p:nvSpPr>
          <p:cNvPr id="4" name="Slide Number Placeholder 3"/>
          <p:cNvSpPr>
            <a:spLocks noGrp="1"/>
          </p:cNvSpPr>
          <p:nvPr>
            <p:ph type="sldNum" sz="quarter" idx="10"/>
          </p:nvPr>
        </p:nvSpPr>
        <p:spPr/>
        <p:txBody>
          <a:bodyPr/>
          <a:lstStyle/>
          <a:p>
            <a:fld id="{9627BC84-29EE-49B5-8D84-803914387ACA}" type="slidenum">
              <a:rPr lang="en-US" smtClean="0"/>
              <a:t>3</a:t>
            </a:fld>
            <a:endParaRPr lang="en-US"/>
          </a:p>
        </p:txBody>
      </p:sp>
    </p:spTree>
    <p:extLst>
      <p:ext uri="{BB962C8B-B14F-4D97-AF65-F5344CB8AC3E}">
        <p14:creationId xmlns:p14="http://schemas.microsoft.com/office/powerpoint/2010/main" val="167212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a:t>Ch Hall</a:t>
            </a:r>
          </a:p>
        </p:txBody>
      </p:sp>
      <p:sp>
        <p:nvSpPr>
          <p:cNvPr id="4" name="Slide Number Placeholder 3"/>
          <p:cNvSpPr>
            <a:spLocks noGrp="1"/>
          </p:cNvSpPr>
          <p:nvPr>
            <p:ph type="sldNum" sz="quarter" idx="10"/>
          </p:nvPr>
        </p:nvSpPr>
        <p:spPr/>
        <p:txBody>
          <a:bodyPr/>
          <a:lstStyle/>
          <a:p>
            <a:fld id="{9627BC84-29EE-49B5-8D84-803914387ACA}" type="slidenum">
              <a:rPr lang="en-US" smtClean="0"/>
              <a:t>8</a:t>
            </a:fld>
            <a:endParaRPr lang="en-US"/>
          </a:p>
        </p:txBody>
      </p:sp>
    </p:spTree>
    <p:extLst>
      <p:ext uri="{BB962C8B-B14F-4D97-AF65-F5344CB8AC3E}">
        <p14:creationId xmlns:p14="http://schemas.microsoft.com/office/powerpoint/2010/main" val="492808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err="1"/>
              <a:t>Ch</a:t>
            </a:r>
            <a:r>
              <a:rPr lang="en-US"/>
              <a:t> Hall </a:t>
            </a:r>
          </a:p>
        </p:txBody>
      </p:sp>
      <p:sp>
        <p:nvSpPr>
          <p:cNvPr id="4" name="Slide Number Placeholder 3"/>
          <p:cNvSpPr>
            <a:spLocks noGrp="1"/>
          </p:cNvSpPr>
          <p:nvPr>
            <p:ph type="sldNum" sz="quarter" idx="10"/>
          </p:nvPr>
        </p:nvSpPr>
        <p:spPr/>
        <p:txBody>
          <a:bodyPr/>
          <a:lstStyle/>
          <a:p>
            <a:fld id="{9627BC84-29EE-49B5-8D84-803914387ACA}" type="slidenum">
              <a:rPr lang="en-US" smtClean="0"/>
              <a:t>10</a:t>
            </a:fld>
            <a:endParaRPr lang="en-US"/>
          </a:p>
        </p:txBody>
      </p:sp>
    </p:spTree>
    <p:extLst>
      <p:ext uri="{BB962C8B-B14F-4D97-AF65-F5344CB8AC3E}">
        <p14:creationId xmlns:p14="http://schemas.microsoft.com/office/powerpoint/2010/main" val="404569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txBox="1">
            <a:spLocks noGrp="1" noChangeArrowheads="1"/>
          </p:cNvSpPr>
          <p:nvPr/>
        </p:nvSpPr>
        <p:spPr bwMode="auto">
          <a:xfrm>
            <a:off x="3970436" y="8829038"/>
            <a:ext cx="3038372" cy="4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11" tIns="46602" rIns="93211" bIns="46602" anchor="b"/>
          <a:lstStyle>
            <a:lvl1pPr defTabSz="930275" eaLnBrk="0" hangingPunct="0">
              <a:spcBef>
                <a:spcPct val="30000"/>
              </a:spcBef>
              <a:defRPr sz="1000">
                <a:solidFill>
                  <a:schemeClr val="tx1"/>
                </a:solidFill>
                <a:latin typeface="Arial" pitchFamily="34" charset="0"/>
              </a:defRPr>
            </a:lvl1pPr>
            <a:lvl2pPr marL="742950" indent="-285750" defTabSz="930275" eaLnBrk="0" hangingPunct="0">
              <a:spcBef>
                <a:spcPct val="30000"/>
              </a:spcBef>
              <a:defRPr sz="1000">
                <a:solidFill>
                  <a:schemeClr val="tx1"/>
                </a:solidFill>
                <a:latin typeface="Arial" pitchFamily="34" charset="0"/>
              </a:defRPr>
            </a:lvl2pPr>
            <a:lvl3pPr marL="1143000" indent="-228600" defTabSz="930275" eaLnBrk="0" hangingPunct="0">
              <a:spcBef>
                <a:spcPct val="30000"/>
              </a:spcBef>
              <a:defRPr sz="1000">
                <a:solidFill>
                  <a:schemeClr val="tx1"/>
                </a:solidFill>
                <a:latin typeface="Arial" pitchFamily="34" charset="0"/>
              </a:defRPr>
            </a:lvl3pPr>
            <a:lvl4pPr marL="1600200" indent="-228600" defTabSz="930275" eaLnBrk="0" hangingPunct="0">
              <a:spcBef>
                <a:spcPct val="30000"/>
              </a:spcBef>
              <a:defRPr sz="1000">
                <a:solidFill>
                  <a:schemeClr val="tx1"/>
                </a:solidFill>
                <a:latin typeface="Arial" pitchFamily="34" charset="0"/>
              </a:defRPr>
            </a:lvl4pPr>
            <a:lvl5pPr marL="2057400" indent="-228600" defTabSz="930275" eaLnBrk="0" hangingPunct="0">
              <a:spcBef>
                <a:spcPct val="30000"/>
              </a:spcBef>
              <a:defRPr sz="1000">
                <a:solidFill>
                  <a:schemeClr val="tx1"/>
                </a:solidFill>
                <a:latin typeface="Arial" pitchFamily="34" charset="0"/>
              </a:defRPr>
            </a:lvl5pPr>
            <a:lvl6pPr marL="2514600" indent="-228600" defTabSz="930275" eaLnBrk="0" fontAlgn="base" hangingPunct="0">
              <a:spcBef>
                <a:spcPct val="30000"/>
              </a:spcBef>
              <a:spcAft>
                <a:spcPct val="0"/>
              </a:spcAft>
              <a:defRPr sz="1000">
                <a:solidFill>
                  <a:schemeClr val="tx1"/>
                </a:solidFill>
                <a:latin typeface="Arial" pitchFamily="34" charset="0"/>
              </a:defRPr>
            </a:lvl6pPr>
            <a:lvl7pPr marL="2971800" indent="-228600" defTabSz="930275" eaLnBrk="0" fontAlgn="base" hangingPunct="0">
              <a:spcBef>
                <a:spcPct val="30000"/>
              </a:spcBef>
              <a:spcAft>
                <a:spcPct val="0"/>
              </a:spcAft>
              <a:defRPr sz="1000">
                <a:solidFill>
                  <a:schemeClr val="tx1"/>
                </a:solidFill>
                <a:latin typeface="Arial" pitchFamily="34" charset="0"/>
              </a:defRPr>
            </a:lvl7pPr>
            <a:lvl8pPr marL="3429000" indent="-228600" defTabSz="930275" eaLnBrk="0" fontAlgn="base" hangingPunct="0">
              <a:spcBef>
                <a:spcPct val="30000"/>
              </a:spcBef>
              <a:spcAft>
                <a:spcPct val="0"/>
              </a:spcAft>
              <a:defRPr sz="1000">
                <a:solidFill>
                  <a:schemeClr val="tx1"/>
                </a:solidFill>
                <a:latin typeface="Arial" pitchFamily="34" charset="0"/>
              </a:defRPr>
            </a:lvl8pPr>
            <a:lvl9pPr marL="3886200" indent="-228600" defTabSz="930275" eaLnBrk="0" fontAlgn="base" hangingPunct="0">
              <a:spcBef>
                <a:spcPct val="30000"/>
              </a:spcBef>
              <a:spcAft>
                <a:spcPct val="0"/>
              </a:spcAft>
              <a:defRPr sz="1000">
                <a:solidFill>
                  <a:schemeClr val="tx1"/>
                </a:solidFill>
                <a:latin typeface="Arial" pitchFamily="34" charset="0"/>
              </a:defRPr>
            </a:lvl9pPr>
          </a:lstStyle>
          <a:p>
            <a:pPr algn="r" eaLnBrk="1" fontAlgn="base" hangingPunct="1">
              <a:spcBef>
                <a:spcPct val="0"/>
              </a:spcBef>
              <a:spcAft>
                <a:spcPct val="0"/>
              </a:spcAft>
            </a:pPr>
            <a:fld id="{B244F1AC-9F3B-4313-8E53-6676BAC39E09}" type="slidenum">
              <a:rPr lang="en-US" altLang="en-US" sz="1200">
                <a:solidFill>
                  <a:srgbClr val="000000"/>
                </a:solidFill>
                <a:ea typeface="MS PGothic" pitchFamily="34" charset="-128"/>
                <a:cs typeface="Arial" pitchFamily="34" charset="0"/>
              </a:rPr>
              <a:pPr algn="r" eaLnBrk="1" fontAlgn="base" hangingPunct="1">
                <a:spcBef>
                  <a:spcPct val="0"/>
                </a:spcBef>
                <a:spcAft>
                  <a:spcPct val="0"/>
                </a:spcAft>
              </a:pPr>
              <a:t>11</a:t>
            </a:fld>
            <a:endParaRPr lang="en-US" altLang="en-US" sz="1200">
              <a:solidFill>
                <a:srgbClr val="000000"/>
              </a:solidFill>
              <a:ea typeface="MS PGothic" pitchFamily="34" charset="-128"/>
              <a:cs typeface="Arial" pitchFamily="34" charset="0"/>
            </a:endParaRPr>
          </a:p>
        </p:txBody>
      </p:sp>
      <p:sp>
        <p:nvSpPr>
          <p:cNvPr id="411651" name="Rectangle 2"/>
          <p:cNvSpPr>
            <a:spLocks noGrp="1" noRot="1" noChangeAspect="1" noChangeArrowheads="1" noTextEdit="1"/>
          </p:cNvSpPr>
          <p:nvPr>
            <p:ph type="sldImg"/>
          </p:nvPr>
        </p:nvSpPr>
        <p:spPr>
          <a:xfrm>
            <a:off x="1181100" y="698500"/>
            <a:ext cx="4648200" cy="3486150"/>
          </a:xfrm>
          <a:ln/>
        </p:spPr>
      </p:sp>
      <p:sp>
        <p:nvSpPr>
          <p:cNvPr id="411652" name="Rectangle 3"/>
          <p:cNvSpPr>
            <a:spLocks noGrp="1" noChangeArrowheads="1"/>
          </p:cNvSpPr>
          <p:nvPr>
            <p:ph type="body" idx="1"/>
          </p:nvPr>
        </p:nvSpPr>
        <p:spPr>
          <a:xfrm>
            <a:off x="935254" y="4414520"/>
            <a:ext cx="5139897" cy="4185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r>
              <a:rPr lang="it-IT" altLang="en-US" err="1">
                <a:latin typeface="Arial" pitchFamily="34" charset="0"/>
              </a:rPr>
              <a:t>Ch</a:t>
            </a:r>
            <a:r>
              <a:rPr lang="it-IT" altLang="en-US">
                <a:latin typeface="Arial" pitchFamily="34" charset="0"/>
              </a:rPr>
              <a:t> Foshee / Kim</a:t>
            </a:r>
          </a:p>
          <a:p>
            <a:pPr eaLnBrk="1" hangingPunct="1"/>
            <a:endParaRPr lang="it-IT" altLang="en-US">
              <a:latin typeface="Arial" pitchFamily="34" charset="0"/>
            </a:endParaRPr>
          </a:p>
        </p:txBody>
      </p:sp>
    </p:spTree>
    <p:extLst>
      <p:ext uri="{BB962C8B-B14F-4D97-AF65-F5344CB8AC3E}">
        <p14:creationId xmlns:p14="http://schemas.microsoft.com/office/powerpoint/2010/main" val="108195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xfrm>
            <a:off x="3970436" y="8830627"/>
            <a:ext cx="3038372" cy="464185"/>
          </a:xfrm>
          <a:noFill/>
        </p:spPr>
        <p:txBody>
          <a:bodyPr lIns="91634" tIns="45817" rIns="91634" bIns="45817"/>
          <a:lstStyle>
            <a:lvl1pPr defTabSz="929212" eaLnBrk="0" hangingPunct="0">
              <a:spcBef>
                <a:spcPct val="30000"/>
              </a:spcBef>
              <a:defRPr sz="1000">
                <a:solidFill>
                  <a:schemeClr val="tx1"/>
                </a:solidFill>
                <a:latin typeface="Arial" pitchFamily="34" charset="0"/>
              </a:defRPr>
            </a:lvl1pPr>
            <a:lvl2pPr marL="741461" indent="-283218" defTabSz="929212" eaLnBrk="0" hangingPunct="0">
              <a:spcBef>
                <a:spcPct val="30000"/>
              </a:spcBef>
              <a:defRPr sz="1000">
                <a:solidFill>
                  <a:schemeClr val="tx1"/>
                </a:solidFill>
                <a:latin typeface="Arial" pitchFamily="34" charset="0"/>
              </a:defRPr>
            </a:lvl2pPr>
            <a:lvl3pPr marL="1142422" indent="-225938" defTabSz="929212" eaLnBrk="0" hangingPunct="0">
              <a:spcBef>
                <a:spcPct val="30000"/>
              </a:spcBef>
              <a:defRPr sz="1000">
                <a:solidFill>
                  <a:schemeClr val="tx1"/>
                </a:solidFill>
                <a:latin typeface="Arial" pitchFamily="34" charset="0"/>
              </a:defRPr>
            </a:lvl3pPr>
            <a:lvl4pPr marL="1600663" indent="-225938" defTabSz="929212" eaLnBrk="0" hangingPunct="0">
              <a:spcBef>
                <a:spcPct val="30000"/>
              </a:spcBef>
              <a:defRPr sz="1000">
                <a:solidFill>
                  <a:schemeClr val="tx1"/>
                </a:solidFill>
                <a:latin typeface="Arial" pitchFamily="34" charset="0"/>
              </a:defRPr>
            </a:lvl4pPr>
            <a:lvl5pPr marL="2058904" indent="-225938" defTabSz="929212" eaLnBrk="0" hangingPunct="0">
              <a:spcBef>
                <a:spcPct val="30000"/>
              </a:spcBef>
              <a:defRPr sz="1000">
                <a:solidFill>
                  <a:schemeClr val="tx1"/>
                </a:solidFill>
                <a:latin typeface="Arial" pitchFamily="34" charset="0"/>
              </a:defRPr>
            </a:lvl5pPr>
            <a:lvl6pPr marL="2517146" indent="-225938" defTabSz="929212" eaLnBrk="0" fontAlgn="base" hangingPunct="0">
              <a:spcBef>
                <a:spcPct val="30000"/>
              </a:spcBef>
              <a:spcAft>
                <a:spcPct val="0"/>
              </a:spcAft>
              <a:defRPr sz="1000">
                <a:solidFill>
                  <a:schemeClr val="tx1"/>
                </a:solidFill>
                <a:latin typeface="Arial" pitchFamily="34" charset="0"/>
              </a:defRPr>
            </a:lvl6pPr>
            <a:lvl7pPr marL="2975387" indent="-225938" defTabSz="929212" eaLnBrk="0" fontAlgn="base" hangingPunct="0">
              <a:spcBef>
                <a:spcPct val="30000"/>
              </a:spcBef>
              <a:spcAft>
                <a:spcPct val="0"/>
              </a:spcAft>
              <a:defRPr sz="1000">
                <a:solidFill>
                  <a:schemeClr val="tx1"/>
                </a:solidFill>
                <a:latin typeface="Arial" pitchFamily="34" charset="0"/>
              </a:defRPr>
            </a:lvl7pPr>
            <a:lvl8pPr marL="3433629" indent="-225938" defTabSz="929212" eaLnBrk="0" fontAlgn="base" hangingPunct="0">
              <a:spcBef>
                <a:spcPct val="30000"/>
              </a:spcBef>
              <a:spcAft>
                <a:spcPct val="0"/>
              </a:spcAft>
              <a:defRPr sz="1000">
                <a:solidFill>
                  <a:schemeClr val="tx1"/>
                </a:solidFill>
                <a:latin typeface="Arial" pitchFamily="34" charset="0"/>
              </a:defRPr>
            </a:lvl8pPr>
            <a:lvl9pPr marL="3891870" indent="-225938" defTabSz="929212"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CD20C3B8-766A-4EA9-9D20-593A3E35F131}" type="slidenum">
              <a:rPr lang="en-US" altLang="en-US" sz="1200">
                <a:solidFill>
                  <a:srgbClr val="000000"/>
                </a:solidFill>
                <a:latin typeface="Times New Roman" pitchFamily="18" charset="0"/>
              </a:rPr>
              <a:pPr eaLnBrk="1" hangingPunct="1">
                <a:spcBef>
                  <a:spcPct val="0"/>
                </a:spcBef>
              </a:pPr>
              <a:t>12</a:t>
            </a:fld>
            <a:endParaRPr lang="en-US" altLang="en-US" sz="1200">
              <a:solidFill>
                <a:srgbClr val="000000"/>
              </a:solidFill>
              <a:latin typeface="Times New Roman" pitchFamily="18" charset="0"/>
            </a:endParaRPr>
          </a:p>
        </p:txBody>
      </p:sp>
      <p:sp>
        <p:nvSpPr>
          <p:cNvPr id="412675" name="Rectangle 2"/>
          <p:cNvSpPr>
            <a:spLocks noGrp="1" noRot="1" noChangeAspect="1" noChangeArrowheads="1" noTextEdit="1"/>
          </p:cNvSpPr>
          <p:nvPr>
            <p:ph type="sldImg"/>
          </p:nvPr>
        </p:nvSpPr>
        <p:spPr>
          <a:xfrm>
            <a:off x="1181100" y="698500"/>
            <a:ext cx="4648200" cy="3486150"/>
          </a:xfrm>
          <a:ln/>
        </p:spPr>
      </p:sp>
      <p:sp>
        <p:nvSpPr>
          <p:cNvPr id="412676" name="Rectangle 3"/>
          <p:cNvSpPr>
            <a:spLocks noGrp="1" noChangeArrowheads="1"/>
          </p:cNvSpPr>
          <p:nvPr>
            <p:ph type="body" idx="1"/>
          </p:nvPr>
        </p:nvSpPr>
        <p:spPr>
          <a:xfrm>
            <a:off x="935254" y="4414520"/>
            <a:ext cx="5139897" cy="4185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altLang="en-US">
                <a:latin typeface="Arial" pitchFamily="34" charset="0"/>
              </a:rPr>
              <a:t>Ch Tiongson or Foshee</a:t>
            </a:r>
          </a:p>
          <a:p>
            <a:pPr eaLnBrk="1" hangingPunct="1"/>
            <a:endParaRPr lang="it-IT" altLang="en-US">
              <a:latin typeface="Arial" pitchFamily="34" charset="0"/>
            </a:endParaRPr>
          </a:p>
        </p:txBody>
      </p:sp>
    </p:spTree>
    <p:extLst>
      <p:ext uri="{BB962C8B-B14F-4D97-AF65-F5344CB8AC3E}">
        <p14:creationId xmlns:p14="http://schemas.microsoft.com/office/powerpoint/2010/main" val="232014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xfrm>
            <a:off x="3970436" y="8830627"/>
            <a:ext cx="3038372" cy="464185"/>
          </a:xfrm>
          <a:noFill/>
        </p:spPr>
        <p:txBody>
          <a:bodyPr lIns="91634" tIns="45817" rIns="91634" bIns="45817"/>
          <a:lstStyle>
            <a:lvl1pPr defTabSz="929212" eaLnBrk="0" hangingPunct="0">
              <a:spcBef>
                <a:spcPct val="30000"/>
              </a:spcBef>
              <a:defRPr sz="1000">
                <a:solidFill>
                  <a:schemeClr val="tx1"/>
                </a:solidFill>
                <a:latin typeface="Arial" pitchFamily="34" charset="0"/>
              </a:defRPr>
            </a:lvl1pPr>
            <a:lvl2pPr marL="741461" indent="-283218" defTabSz="929212" eaLnBrk="0" hangingPunct="0">
              <a:spcBef>
                <a:spcPct val="30000"/>
              </a:spcBef>
              <a:defRPr sz="1000">
                <a:solidFill>
                  <a:schemeClr val="tx1"/>
                </a:solidFill>
                <a:latin typeface="Arial" pitchFamily="34" charset="0"/>
              </a:defRPr>
            </a:lvl2pPr>
            <a:lvl3pPr marL="1142422" indent="-225938" defTabSz="929212" eaLnBrk="0" hangingPunct="0">
              <a:spcBef>
                <a:spcPct val="30000"/>
              </a:spcBef>
              <a:defRPr sz="1000">
                <a:solidFill>
                  <a:schemeClr val="tx1"/>
                </a:solidFill>
                <a:latin typeface="Arial" pitchFamily="34" charset="0"/>
              </a:defRPr>
            </a:lvl3pPr>
            <a:lvl4pPr marL="1600663" indent="-225938" defTabSz="929212" eaLnBrk="0" hangingPunct="0">
              <a:spcBef>
                <a:spcPct val="30000"/>
              </a:spcBef>
              <a:defRPr sz="1000">
                <a:solidFill>
                  <a:schemeClr val="tx1"/>
                </a:solidFill>
                <a:latin typeface="Arial" pitchFamily="34" charset="0"/>
              </a:defRPr>
            </a:lvl4pPr>
            <a:lvl5pPr marL="2058904" indent="-225938" defTabSz="929212" eaLnBrk="0" hangingPunct="0">
              <a:spcBef>
                <a:spcPct val="30000"/>
              </a:spcBef>
              <a:defRPr sz="1000">
                <a:solidFill>
                  <a:schemeClr val="tx1"/>
                </a:solidFill>
                <a:latin typeface="Arial" pitchFamily="34" charset="0"/>
              </a:defRPr>
            </a:lvl5pPr>
            <a:lvl6pPr marL="2517146" indent="-225938" defTabSz="929212" eaLnBrk="0" fontAlgn="base" hangingPunct="0">
              <a:spcBef>
                <a:spcPct val="30000"/>
              </a:spcBef>
              <a:spcAft>
                <a:spcPct val="0"/>
              </a:spcAft>
              <a:defRPr sz="1000">
                <a:solidFill>
                  <a:schemeClr val="tx1"/>
                </a:solidFill>
                <a:latin typeface="Arial" pitchFamily="34" charset="0"/>
              </a:defRPr>
            </a:lvl6pPr>
            <a:lvl7pPr marL="2975387" indent="-225938" defTabSz="929212" eaLnBrk="0" fontAlgn="base" hangingPunct="0">
              <a:spcBef>
                <a:spcPct val="30000"/>
              </a:spcBef>
              <a:spcAft>
                <a:spcPct val="0"/>
              </a:spcAft>
              <a:defRPr sz="1000">
                <a:solidFill>
                  <a:schemeClr val="tx1"/>
                </a:solidFill>
                <a:latin typeface="Arial" pitchFamily="34" charset="0"/>
              </a:defRPr>
            </a:lvl7pPr>
            <a:lvl8pPr marL="3433629" indent="-225938" defTabSz="929212" eaLnBrk="0" fontAlgn="base" hangingPunct="0">
              <a:spcBef>
                <a:spcPct val="30000"/>
              </a:spcBef>
              <a:spcAft>
                <a:spcPct val="0"/>
              </a:spcAft>
              <a:defRPr sz="1000">
                <a:solidFill>
                  <a:schemeClr val="tx1"/>
                </a:solidFill>
                <a:latin typeface="Arial" pitchFamily="34" charset="0"/>
              </a:defRPr>
            </a:lvl8pPr>
            <a:lvl9pPr marL="3891870" indent="-225938" defTabSz="929212" eaLnBrk="0" fontAlgn="base" hangingPunct="0">
              <a:spcBef>
                <a:spcPct val="30000"/>
              </a:spcBef>
              <a:spcAft>
                <a:spcPct val="0"/>
              </a:spcAft>
              <a:defRPr sz="1000">
                <a:solidFill>
                  <a:schemeClr val="tx1"/>
                </a:solidFill>
                <a:latin typeface="Arial" pitchFamily="34" charset="0"/>
              </a:defRPr>
            </a:lvl9pPr>
          </a:lstStyle>
          <a:p>
            <a:pPr eaLnBrk="1" hangingPunct="1">
              <a:spcBef>
                <a:spcPct val="0"/>
              </a:spcBef>
            </a:pPr>
            <a:fld id="{4AAD2BA8-DC18-431D-8AA4-3525ABB4A678}" type="slidenum">
              <a:rPr lang="en-US" altLang="en-US" sz="1200">
                <a:solidFill>
                  <a:srgbClr val="000000"/>
                </a:solidFill>
                <a:latin typeface="Times New Roman" pitchFamily="18" charset="0"/>
              </a:rPr>
              <a:pPr eaLnBrk="1" hangingPunct="1">
                <a:spcBef>
                  <a:spcPct val="0"/>
                </a:spcBef>
              </a:pPr>
              <a:t>13</a:t>
            </a:fld>
            <a:endParaRPr lang="en-US" altLang="en-US" sz="1200">
              <a:solidFill>
                <a:srgbClr val="000000"/>
              </a:solidFill>
              <a:latin typeface="Times New Roman" pitchFamily="18" charset="0"/>
            </a:endParaRPr>
          </a:p>
        </p:txBody>
      </p:sp>
      <p:sp>
        <p:nvSpPr>
          <p:cNvPr id="415747" name="Rectangle 2"/>
          <p:cNvSpPr>
            <a:spLocks noGrp="1" noRot="1" noChangeAspect="1" noChangeArrowheads="1" noTextEdit="1"/>
          </p:cNvSpPr>
          <p:nvPr>
            <p:ph type="sldImg"/>
          </p:nvPr>
        </p:nvSpPr>
        <p:spPr>
          <a:xfrm>
            <a:off x="1181100" y="698500"/>
            <a:ext cx="4648200" cy="3486150"/>
          </a:xfrm>
          <a:ln/>
        </p:spPr>
      </p:sp>
      <p:sp>
        <p:nvSpPr>
          <p:cNvPr id="415748" name="Rectangle 3"/>
          <p:cNvSpPr>
            <a:spLocks noGrp="1" noChangeArrowheads="1"/>
          </p:cNvSpPr>
          <p:nvPr>
            <p:ph type="body" idx="1"/>
          </p:nvPr>
        </p:nvSpPr>
        <p:spPr>
          <a:xfrm>
            <a:off x="935254" y="4414520"/>
            <a:ext cx="5139897" cy="41856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eaLnBrk="1" hangingPunct="1"/>
            <a:endParaRPr lang="it-IT" altLang="en-US">
              <a:latin typeface="Arial" pitchFamily="34" charset="0"/>
            </a:endParaRPr>
          </a:p>
        </p:txBody>
      </p:sp>
    </p:spTree>
    <p:extLst>
      <p:ext uri="{BB962C8B-B14F-4D97-AF65-F5344CB8AC3E}">
        <p14:creationId xmlns:p14="http://schemas.microsoft.com/office/powerpoint/2010/main" val="40526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a:t>RPSN Lucas</a:t>
            </a:r>
          </a:p>
        </p:txBody>
      </p:sp>
      <p:sp>
        <p:nvSpPr>
          <p:cNvPr id="4" name="Slide Number Placeholder 3"/>
          <p:cNvSpPr>
            <a:spLocks noGrp="1"/>
          </p:cNvSpPr>
          <p:nvPr>
            <p:ph type="sldNum" sz="quarter" idx="10"/>
          </p:nvPr>
        </p:nvSpPr>
        <p:spPr/>
        <p:txBody>
          <a:bodyPr/>
          <a:lstStyle/>
          <a:p>
            <a:fld id="{9627BC84-29EE-49B5-8D84-803914387ACA}" type="slidenum">
              <a:rPr lang="en-US" smtClean="0"/>
              <a:t>14</a:t>
            </a:fld>
            <a:endParaRPr lang="en-US"/>
          </a:p>
        </p:txBody>
      </p:sp>
    </p:spTree>
    <p:extLst>
      <p:ext uri="{BB962C8B-B14F-4D97-AF65-F5344CB8AC3E}">
        <p14:creationId xmlns:p14="http://schemas.microsoft.com/office/powerpoint/2010/main" val="224913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3464012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5943109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53214200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30214288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73272780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1782950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4"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23861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2148489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6870100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b="0">
                <a:effectLst>
                  <a:outerShdw blurRad="38100" dist="38100" dir="2700000" algn="tl">
                    <a:srgbClr val="000000">
                      <a:alpha val="43137"/>
                    </a:srgbClr>
                  </a:outerShdw>
                </a:effectLst>
              </a:defRPr>
            </a:lvl1pPr>
          </a:lstStyle>
          <a:p>
            <a:pPr>
              <a:defRPr/>
            </a:pPr>
            <a:fld id="{EABAFBA4-A156-4EB2-974C-446698EBC575}" type="datetimeFigureOut">
              <a:rPr lang="en-US" smtClean="0"/>
              <a:pPr>
                <a:defRPr/>
              </a:pPr>
              <a:t>6/6/2025</a:t>
            </a:fld>
            <a:endParaRPr lang="en-US"/>
          </a:p>
        </p:txBody>
      </p:sp>
      <p:sp>
        <p:nvSpPr>
          <p:cNvPr id="8" name="Footer Placeholder 4"/>
          <p:cNvSpPr>
            <a:spLocks noGrp="1"/>
          </p:cNvSpPr>
          <p:nvPr>
            <p:ph type="ftr" sz="quarter" idx="11"/>
          </p:nvPr>
        </p:nvSpPr>
        <p:spPr/>
        <p:txBody>
          <a:bodyPr/>
          <a:lstStyle>
            <a:lvl1pPr>
              <a:defRPr b="0">
                <a:effectLst>
                  <a:outerShdw blurRad="38100" dist="38100" dir="2700000" algn="tl">
                    <a:srgbClr val="000000">
                      <a:alpha val="43137"/>
                    </a:srgbClr>
                  </a:outerShdw>
                </a:effectLst>
              </a:defRPr>
            </a:lvl1pPr>
          </a:lstStyle>
          <a:p>
            <a:pPr>
              <a:defRPr/>
            </a:pPr>
            <a:endParaRPr lang="en-US"/>
          </a:p>
        </p:txBody>
      </p:sp>
      <p:sp>
        <p:nvSpPr>
          <p:cNvPr id="9" name="Slide Number Placeholder 5"/>
          <p:cNvSpPr>
            <a:spLocks noGrp="1"/>
          </p:cNvSpPr>
          <p:nvPr>
            <p:ph type="sldNum" sz="quarter" idx="12"/>
          </p:nvPr>
        </p:nvSpPr>
        <p:spPr/>
        <p:txBody>
          <a:bodyPr/>
          <a:lstStyle>
            <a:lvl1pPr>
              <a:defRPr b="0">
                <a:effectLst>
                  <a:outerShdw blurRad="38100" dist="38100" dir="2700000" algn="tl">
                    <a:srgbClr val="000000">
                      <a:alpha val="43137"/>
                    </a:srgbClr>
                  </a:outerShdw>
                </a:effectLst>
              </a:defRPr>
            </a:lvl1pPr>
          </a:lstStyle>
          <a:p>
            <a:pPr>
              <a:defRPr/>
            </a:pPr>
            <a:fld id="{9F506680-3293-4995-89E8-F832012E0BB5}" type="slidenum">
              <a:rPr lang="en-US" smtClean="0"/>
              <a:pPr>
                <a:defRPr/>
              </a:pPr>
              <a:t>‹#›</a:t>
            </a:fld>
            <a:endParaRPr lang="en-US"/>
          </a:p>
        </p:txBody>
      </p:sp>
    </p:spTree>
    <p:extLst>
      <p:ext uri="{BB962C8B-B14F-4D97-AF65-F5344CB8AC3E}">
        <p14:creationId xmlns:p14="http://schemas.microsoft.com/office/powerpoint/2010/main" val="368161708"/>
      </p:ext>
    </p:extLst>
  </p:cSld>
  <p:clrMapOvr>
    <a:masterClrMapping/>
  </p:clrMapOvr>
  <p:transition spd="slow" advClick="0" advTm="700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 Immagini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80556" y="2571750"/>
            <a:ext cx="4016633" cy="1162050"/>
          </a:xfrm>
        </p:spPr>
        <p:txBody>
          <a:bodyPr anchor="b">
            <a:normAutofit/>
          </a:bodyPr>
          <a:lstStyle>
            <a:lvl1pPr algn="l">
              <a:defRPr sz="1463"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4"/>
            <a:ext cx="4015304" cy="2392363"/>
          </a:xfrm>
        </p:spPr>
        <p:txBody>
          <a:bodyPr/>
          <a:lstStyle>
            <a:lvl1pPr marL="0" indent="0">
              <a:spcBef>
                <a:spcPts val="338"/>
              </a:spcBef>
              <a:buNone/>
              <a:defRPr sz="788">
                <a:solidFill>
                  <a:schemeClr val="bg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2" name="Picture Placeholder 12"/>
          <p:cNvSpPr>
            <a:spLocks noGrp="1"/>
          </p:cNvSpPr>
          <p:nvPr>
            <p:ph type="pic" sz="quarter" idx="13"/>
          </p:nvPr>
        </p:nvSpPr>
        <p:spPr>
          <a:xfrm>
            <a:off x="4624388" y="22860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4624388" y="2381663"/>
            <a:ext cx="2057400" cy="2039112"/>
          </a:xfrm>
        </p:spPr>
        <p:txBody>
          <a:bodyPr rtlCol="0">
            <a:normAutofit/>
          </a:bodyPr>
          <a:lstStyle>
            <a:lvl1pPr>
              <a:buNone/>
              <a:defRPr/>
            </a:lvl1pPr>
          </a:lstStyle>
          <a:p>
            <a:pPr lvl="0"/>
            <a:r>
              <a:rPr lang="en-US" noProof="0"/>
              <a:t>Click icon to add picture</a:t>
            </a:r>
            <a:endParaRPr noProof="0"/>
          </a:p>
        </p:txBody>
      </p:sp>
      <p:sp>
        <p:nvSpPr>
          <p:cNvPr id="14" name="Picture Placeholder 12"/>
          <p:cNvSpPr>
            <a:spLocks noGrp="1"/>
          </p:cNvSpPr>
          <p:nvPr>
            <p:ph type="pic" sz="quarter" idx="15"/>
          </p:nvPr>
        </p:nvSpPr>
        <p:spPr>
          <a:xfrm>
            <a:off x="6803136" y="2381662"/>
            <a:ext cx="2057400" cy="4187952"/>
          </a:xfrm>
        </p:spPr>
        <p:txBody>
          <a:bodyPr rtlCol="0">
            <a:normAutofit/>
          </a:bodyPr>
          <a:lstStyle>
            <a:lvl1pPr>
              <a:buNone/>
              <a:defRPr/>
            </a:lvl1pPr>
          </a:lstStyle>
          <a:p>
            <a:pPr lvl="0"/>
            <a:r>
              <a:rPr lang="en-US" noProof="0"/>
              <a:t>Click icon to add picture</a:t>
            </a:r>
            <a:endParaRPr noProof="0"/>
          </a:p>
        </p:txBody>
      </p:sp>
      <p:sp>
        <p:nvSpPr>
          <p:cNvPr id="11" name="Date Placeholder 4"/>
          <p:cNvSpPr>
            <a:spLocks noGrp="1"/>
          </p:cNvSpPr>
          <p:nvPr>
            <p:ph type="dt" sz="half" idx="16"/>
          </p:nvPr>
        </p:nvSpPr>
        <p:spPr>
          <a:xfrm>
            <a:off x="3048001" y="6235704"/>
            <a:ext cx="1347788" cy="365125"/>
          </a:xfrm>
        </p:spPr>
        <p:txBody>
          <a:bodyPr/>
          <a:lstStyle>
            <a:lvl1pPr>
              <a:defRPr b="0">
                <a:solidFill>
                  <a:prstClr val="white"/>
                </a:solidFill>
                <a:effectLst>
                  <a:outerShdw blurRad="38100" dist="38100" dir="2700000" algn="tl">
                    <a:srgbClr val="000000">
                      <a:alpha val="43137"/>
                    </a:srgbClr>
                  </a:outerShdw>
                </a:effectLst>
              </a:defRPr>
            </a:lvl1pPr>
          </a:lstStyle>
          <a:p>
            <a:pPr>
              <a:defRPr/>
            </a:pPr>
            <a:fld id="{360795C6-DAEC-4CD6-8B88-FA2AE396C2D1}" type="datetimeFigureOut">
              <a:rPr lang="en-US" smtClean="0"/>
              <a:pPr>
                <a:defRPr/>
              </a:pPr>
              <a:t>6/6/2025</a:t>
            </a:fld>
            <a:endParaRPr lang="en-US"/>
          </a:p>
        </p:txBody>
      </p:sp>
      <p:sp>
        <p:nvSpPr>
          <p:cNvPr id="15" name="Footer Placeholder 5"/>
          <p:cNvSpPr>
            <a:spLocks noGrp="1"/>
          </p:cNvSpPr>
          <p:nvPr>
            <p:ph type="ftr" sz="quarter" idx="17"/>
          </p:nvPr>
        </p:nvSpPr>
        <p:spPr>
          <a:xfrm>
            <a:off x="381000" y="6235704"/>
            <a:ext cx="2590800" cy="365125"/>
          </a:xfrm>
        </p:spPr>
        <p:txBody>
          <a:bodyPr/>
          <a:lstStyle>
            <a:lvl1pPr>
              <a:defRPr b="0">
                <a:solidFill>
                  <a:prstClr val="white"/>
                </a:solidFill>
                <a:effectLst>
                  <a:outerShdw blurRad="38100" dist="38100" dir="2700000" algn="tl">
                    <a:srgbClr val="000000">
                      <a:alpha val="43137"/>
                    </a:srgbClr>
                  </a:outerShdw>
                </a:effectLst>
              </a:defRPr>
            </a:lvl1pPr>
          </a:lstStyle>
          <a:p>
            <a:pPr>
              <a:defRPr/>
            </a:pPr>
            <a:endParaRPr lang="en-US"/>
          </a:p>
        </p:txBody>
      </p:sp>
      <p:sp>
        <p:nvSpPr>
          <p:cNvPr id="16" name="Slide Number Placeholder 6"/>
          <p:cNvSpPr>
            <a:spLocks noGrp="1"/>
          </p:cNvSpPr>
          <p:nvPr>
            <p:ph type="sldNum" sz="quarter" idx="18"/>
          </p:nvPr>
        </p:nvSpPr>
        <p:spPr/>
        <p:txBody>
          <a:bodyPr/>
          <a:lstStyle>
            <a:lvl1pPr>
              <a:defRPr b="0">
                <a:effectLst>
                  <a:outerShdw blurRad="38100" dist="38100" dir="2700000" algn="tl">
                    <a:srgbClr val="000000">
                      <a:alpha val="43137"/>
                    </a:srgbClr>
                  </a:outerShdw>
                </a:effectLst>
              </a:defRPr>
            </a:lvl1pPr>
          </a:lstStyle>
          <a:p>
            <a:pPr>
              <a:defRPr/>
            </a:pPr>
            <a:fld id="{4DA20EF1-A683-49FE-899D-97F92EE373DA}" type="slidenum">
              <a:rPr lang="en-US" smtClean="0"/>
              <a:pPr>
                <a:defRPr/>
              </a:pPr>
              <a:t>‹#›</a:t>
            </a:fld>
            <a:endParaRPr lang="en-US"/>
          </a:p>
        </p:txBody>
      </p:sp>
    </p:spTree>
    <p:extLst>
      <p:ext uri="{BB962C8B-B14F-4D97-AF65-F5344CB8AC3E}">
        <p14:creationId xmlns:p14="http://schemas.microsoft.com/office/powerpoint/2010/main" val="3650171449"/>
      </p:ext>
    </p:extLst>
  </p:cSld>
  <p:clrMapOvr>
    <a:masterClrMapping/>
  </p:clrMapOvr>
  <p:transition spd="slow" advClick="0" advTm="7000">
    <p:random/>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E2736817-5C72-4FDD-82FE-7A4C15A912BF}"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CEE6E-A3A9-4E7D-AB15-C5B871E573B0}" type="slidenum">
              <a:rPr lang="en-US" smtClean="0"/>
              <a:t>‹#›</a:t>
            </a:fld>
            <a:endParaRPr lang="en-US"/>
          </a:p>
        </p:txBody>
      </p:sp>
    </p:spTree>
    <p:extLst>
      <p:ext uri="{BB962C8B-B14F-4D97-AF65-F5344CB8AC3E}">
        <p14:creationId xmlns:p14="http://schemas.microsoft.com/office/powerpoint/2010/main" val="1320806443"/>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 Immagini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80555" y="2571750"/>
            <a:ext cx="6181611" cy="1162050"/>
          </a:xfrm>
        </p:spPr>
        <p:txBody>
          <a:bodyPr anchor="b">
            <a:normAutofit/>
          </a:bodyPr>
          <a:lstStyle>
            <a:lvl1pPr algn="l">
              <a:defRPr sz="1463"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6" y="3733804"/>
            <a:ext cx="6179566" cy="2392363"/>
          </a:xfrm>
        </p:spPr>
        <p:txBody>
          <a:bodyPr/>
          <a:lstStyle>
            <a:lvl1pPr marL="0" indent="0">
              <a:spcBef>
                <a:spcPts val="338"/>
              </a:spcBef>
              <a:buNone/>
              <a:defRPr sz="788">
                <a:solidFill>
                  <a:schemeClr val="bg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a:t>Click icon to add picture</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a:t>Click icon to add picture</a:t>
            </a:r>
            <a:endParaRPr noProof="0"/>
          </a:p>
        </p:txBody>
      </p:sp>
      <p:sp>
        <p:nvSpPr>
          <p:cNvPr id="9" name="Date Placeholder 4"/>
          <p:cNvSpPr>
            <a:spLocks noGrp="1"/>
          </p:cNvSpPr>
          <p:nvPr>
            <p:ph type="dt" sz="half" idx="15"/>
          </p:nvPr>
        </p:nvSpPr>
        <p:spPr>
          <a:xfrm>
            <a:off x="5211765" y="6235704"/>
            <a:ext cx="1349375" cy="365125"/>
          </a:xfrm>
        </p:spPr>
        <p:txBody>
          <a:bodyPr/>
          <a:lstStyle>
            <a:lvl1pPr>
              <a:defRPr b="0">
                <a:solidFill>
                  <a:prstClr val="white"/>
                </a:solidFill>
                <a:effectLst>
                  <a:outerShdw blurRad="38100" dist="38100" dir="2700000" algn="tl">
                    <a:srgbClr val="000000">
                      <a:alpha val="43137"/>
                    </a:srgbClr>
                  </a:outerShdw>
                </a:effectLst>
              </a:defRPr>
            </a:lvl1pPr>
          </a:lstStyle>
          <a:p>
            <a:pPr>
              <a:defRPr/>
            </a:pPr>
            <a:fld id="{F42D0CA4-B63D-4E87-A424-34C115ED7CF4}" type="datetimeFigureOut">
              <a:rPr lang="en-US" smtClean="0"/>
              <a:pPr>
                <a:defRPr/>
              </a:pPr>
              <a:t>6/6/2025</a:t>
            </a:fld>
            <a:endParaRPr lang="en-US"/>
          </a:p>
        </p:txBody>
      </p:sp>
      <p:sp>
        <p:nvSpPr>
          <p:cNvPr id="10" name="Footer Placeholder 5"/>
          <p:cNvSpPr>
            <a:spLocks noGrp="1"/>
          </p:cNvSpPr>
          <p:nvPr>
            <p:ph type="ftr" sz="quarter" idx="16"/>
          </p:nvPr>
        </p:nvSpPr>
        <p:spPr>
          <a:xfrm>
            <a:off x="381000" y="6235704"/>
            <a:ext cx="4648200" cy="365125"/>
          </a:xfrm>
        </p:spPr>
        <p:txBody>
          <a:bodyPr/>
          <a:lstStyle>
            <a:lvl1pPr>
              <a:defRPr b="0">
                <a:solidFill>
                  <a:prstClr val="white"/>
                </a:solidFill>
                <a:effectLst>
                  <a:outerShdw blurRad="38100" dist="38100" dir="2700000" algn="tl">
                    <a:srgbClr val="000000">
                      <a:alpha val="43137"/>
                    </a:srgbClr>
                  </a:outerShdw>
                </a:effectLst>
              </a:defRPr>
            </a:lvl1pPr>
          </a:lstStyle>
          <a:p>
            <a:pPr>
              <a:defRPr/>
            </a:pPr>
            <a:endParaRPr lang="en-US"/>
          </a:p>
        </p:txBody>
      </p:sp>
      <p:sp>
        <p:nvSpPr>
          <p:cNvPr id="11" name="Slide Number Placeholder 6"/>
          <p:cNvSpPr>
            <a:spLocks noGrp="1"/>
          </p:cNvSpPr>
          <p:nvPr>
            <p:ph type="sldNum" sz="quarter" idx="17"/>
          </p:nvPr>
        </p:nvSpPr>
        <p:spPr/>
        <p:txBody>
          <a:bodyPr/>
          <a:lstStyle>
            <a:lvl1pPr>
              <a:defRPr b="0">
                <a:effectLst>
                  <a:outerShdw blurRad="38100" dist="38100" dir="2700000" algn="tl">
                    <a:srgbClr val="000000">
                      <a:alpha val="43137"/>
                    </a:srgbClr>
                  </a:outerShdw>
                </a:effectLst>
              </a:defRPr>
            </a:lvl1pPr>
          </a:lstStyle>
          <a:p>
            <a:pPr>
              <a:defRPr/>
            </a:pPr>
            <a:fld id="{AB311E47-FF91-4572-BB2C-2450CD3191C1}" type="slidenum">
              <a:rPr lang="en-US" smtClean="0"/>
              <a:pPr>
                <a:defRPr/>
              </a:pPr>
              <a:t>‹#›</a:t>
            </a:fld>
            <a:endParaRPr lang="en-US"/>
          </a:p>
        </p:txBody>
      </p:sp>
    </p:spTree>
    <p:extLst>
      <p:ext uri="{BB962C8B-B14F-4D97-AF65-F5344CB8AC3E}">
        <p14:creationId xmlns:p14="http://schemas.microsoft.com/office/powerpoint/2010/main" val="3672555081"/>
      </p:ext>
    </p:extLst>
  </p:cSld>
  <p:clrMapOvr>
    <a:masterClrMapping/>
  </p:clrMapOvr>
  <p:transition spd="slow" advClick="0" advTm="7000">
    <p:random/>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9774515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41939313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9843501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3"/>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4"/>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662199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2"/>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3"/>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22867637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6" name="Slide Number Placeholder 6"/>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1252657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380405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fontAlgn="base">
              <a:spcBef>
                <a:spcPct val="0"/>
              </a:spcBef>
              <a:spcAft>
                <a:spcPct val="0"/>
              </a:spcAft>
              <a:defRPr/>
            </a:pPr>
            <a:fld id="{9A73B563-23E8-409B-AE37-D7CA7F3DBE58}" type="datetimeFigureOut">
              <a:rPr lang="en-US" smtClean="0"/>
              <a:pPr fontAlgn="base">
                <a:spcBef>
                  <a:spcPct val="0"/>
                </a:spcBef>
                <a:spcAft>
                  <a:spcPct val="0"/>
                </a:spcAft>
                <a:defRPr/>
              </a:pPr>
              <a:t>6/6/2025</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fontAlgn="base">
              <a:spcBef>
                <a:spcPct val="0"/>
              </a:spcBef>
              <a:spcAft>
                <a:spcPct val="0"/>
              </a:spcAft>
              <a:defRPr/>
            </a:pPr>
            <a:fld id="{BC93EE44-D83A-4D71-836A-F1A0F5422279}"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478368454"/>
      </p:ext>
    </p:extLst>
  </p:cSld>
  <p:clrMap bg1="dk1" tx1="lt1" bg2="dk2" tx2="lt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3" r:id="rId16"/>
    <p:sldLayoutId id="2147484504" r:id="rId17"/>
    <p:sldLayoutId id="2147484505" r:id="rId18"/>
    <p:sldLayoutId id="2147484506" r:id="rId19"/>
    <p:sldLayoutId id="2147484507" r:id="rId20"/>
  </p:sldLayoutIdLst>
  <p:transition spd="slow">
    <p:random/>
  </p:transition>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cid:169c32b61a64806fc2d1" TargetMode="Externa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53.pn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jpeg"/><Relationship Id="rId7" Type="http://schemas.openxmlformats.org/officeDocument/2006/relationships/hyperlink" Target="http://army.togetherweserved.com/army/servlet/tws.webapp.WebApp?cmd=UnitProfile&amp;type=Unit&amp;ID=57207"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5.jpeg"/><Relationship Id="rId11" Type="http://schemas.openxmlformats.org/officeDocument/2006/relationships/image" Target="../media/image39.png"/><Relationship Id="rId5" Type="http://schemas.openxmlformats.org/officeDocument/2006/relationships/image" Target="../media/image34.jpeg"/><Relationship Id="rId10" Type="http://schemas.openxmlformats.org/officeDocument/2006/relationships/image" Target="../media/image38.jpeg"/><Relationship Id="rId4" Type="http://schemas.openxmlformats.org/officeDocument/2006/relationships/hyperlink" Target="file:///\\upload.wikimedia.org\wikipedia\commons\c\c0\US_Sixth_Fleet_Logo_high_resolution_version.jpg" TargetMode="Externa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ctrTitle"/>
          </p:nvPr>
        </p:nvSpPr>
        <p:spPr>
          <a:xfrm>
            <a:off x="1143000" y="2219326"/>
            <a:ext cx="6858000" cy="76201"/>
          </a:xfrm>
          <a:solidFill>
            <a:srgbClr val="FF0000"/>
          </a:solidFill>
        </p:spPr>
        <p:txBody>
          <a:bodyPr rtlCol="0">
            <a:noAutofit/>
          </a:bodyPr>
          <a:lstStyle/>
          <a:p>
            <a:pPr algn="ctr">
              <a:defRPr/>
            </a:pPr>
            <a:r>
              <a:rPr lang="en-US" sz="4500" b="1">
                <a:solidFill>
                  <a:srgbClr val="FF0000"/>
                </a:solidFill>
              </a:rPr>
              <a:t>  </a:t>
            </a:r>
            <a:endParaRPr lang="en-US" sz="4050" b="1">
              <a:solidFill>
                <a:srgbClr val="FF0000"/>
              </a:solidFill>
            </a:endParaRPr>
          </a:p>
        </p:txBody>
      </p:sp>
      <p:pic>
        <p:nvPicPr>
          <p:cNvPr id="7" name="Picture 19" descr="RPEmblemHIGHRES"/>
          <p:cNvPicPr>
            <a:picLocks noChangeAspect="1" noChangeArrowheads="1"/>
          </p:cNvPicPr>
          <p:nvPr/>
        </p:nvPicPr>
        <p:blipFill>
          <a:blip r:embed="rId3"/>
          <a:srcRect/>
          <a:stretch>
            <a:fillRect/>
          </a:stretch>
        </p:blipFill>
        <p:spPr bwMode="auto">
          <a:xfrm>
            <a:off x="6286500" y="3425151"/>
            <a:ext cx="1337268" cy="1338544"/>
          </a:xfrm>
          <a:prstGeom prst="rect">
            <a:avLst/>
          </a:prstGeom>
          <a:solidFill>
            <a:schemeClr val="tx1"/>
          </a:solidFill>
          <a:ln w="127000" cap="sq">
            <a:solidFill>
              <a:schemeClr val="accent4">
                <a:lumMod val="20000"/>
                <a:lumOff val="80000"/>
              </a:schemeClr>
            </a:solidFill>
            <a:miter lim="800000"/>
          </a:ln>
          <a:effectLst>
            <a:outerShdw blurRad="57150" dist="50800" dir="2700000" algn="tl" rotWithShape="0">
              <a:srgbClr val="000000">
                <a:alpha val="40000"/>
              </a:srgbClr>
            </a:outerShdw>
          </a:effectLst>
        </p:spPr>
      </p:pic>
      <p:pic>
        <p:nvPicPr>
          <p:cNvPr id="310277" name="Picture 18" descr="High res CH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0630" y="3396579"/>
            <a:ext cx="1346871" cy="1346871"/>
          </a:xfrm>
          <a:prstGeom prst="rect">
            <a:avLst/>
          </a:prstGeom>
          <a:solidFill>
            <a:schemeClr val="tx1"/>
          </a:solidFill>
          <a:ln w="127000" cap="sq">
            <a:solidFill>
              <a:schemeClr val="accent4">
                <a:lumMod val="20000"/>
                <a:lumOff val="80000"/>
              </a:schemeClr>
            </a:solidFill>
            <a:miter lim="800000"/>
          </a:ln>
          <a:effectLst>
            <a:outerShdw blurRad="57150" dist="50800" dir="2700000" algn="tl" rotWithShape="0">
              <a:srgbClr val="000000">
                <a:alpha val="40000"/>
              </a:srgbClr>
            </a:outerShdw>
          </a:effectLst>
        </p:spPr>
      </p:pic>
      <p:sp>
        <p:nvSpPr>
          <p:cNvPr id="2" name="Rectangle 2"/>
          <p:cNvSpPr>
            <a:spLocks noChangeArrowheads="1"/>
          </p:cNvSpPr>
          <p:nvPr/>
        </p:nvSpPr>
        <p:spPr bwMode="auto">
          <a:xfrm>
            <a:off x="1143001" y="7759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defRPr/>
            </a:pPr>
            <a:endParaRPr lang="en-US" sz="1350">
              <a:solidFill>
                <a:prstClr val="white"/>
              </a:solidFill>
              <a:latin typeface="Calibri" panose="020F0502020204030204"/>
            </a:endParaRPr>
          </a:p>
        </p:txBody>
      </p:sp>
      <p:pic>
        <p:nvPicPr>
          <p:cNvPr id="5" name="Immagine 4"/>
          <p:cNvPicPr>
            <a:picLocks noChangeAspect="1"/>
          </p:cNvPicPr>
          <p:nvPr/>
        </p:nvPicPr>
        <p:blipFill>
          <a:blip r:embed="rId5"/>
          <a:stretch>
            <a:fillRect/>
          </a:stretch>
        </p:blipFill>
        <p:spPr>
          <a:xfrm>
            <a:off x="3486150" y="2819400"/>
            <a:ext cx="2266950" cy="2266950"/>
          </a:xfrm>
          <a:prstGeom prst="rect">
            <a:avLst/>
          </a:prstGeom>
          <a:solidFill>
            <a:schemeClr val="tx1"/>
          </a:solidFill>
          <a:ln w="127000" cap="sq">
            <a:solidFill>
              <a:schemeClr val="accent4">
                <a:lumMod val="20000"/>
                <a:lumOff val="80000"/>
              </a:schemeClr>
            </a:solidFill>
            <a:miter lim="800000"/>
          </a:ln>
          <a:effectLst>
            <a:outerShdw blurRad="57150" dist="50800" dir="2700000" algn="tl" rotWithShape="0">
              <a:srgbClr val="000000">
                <a:alpha val="40000"/>
              </a:srgbClr>
            </a:outerShdw>
          </a:effectLst>
        </p:spPr>
      </p:pic>
      <p:graphicFrame>
        <p:nvGraphicFramePr>
          <p:cNvPr id="9" name="Table 8"/>
          <p:cNvGraphicFramePr>
            <a:graphicFrameLocks noGrp="1"/>
          </p:cNvGraphicFramePr>
          <p:nvPr>
            <p:extLst>
              <p:ext uri="{D42A27DB-BD31-4B8C-83A1-F6EECF244321}">
                <p14:modId xmlns:p14="http://schemas.microsoft.com/office/powerpoint/2010/main" val="454796928"/>
              </p:ext>
            </p:extLst>
          </p:nvPr>
        </p:nvGraphicFramePr>
        <p:xfrm>
          <a:off x="1314450" y="1255160"/>
          <a:ext cx="6366468" cy="1092828"/>
        </p:xfrm>
        <a:graphic>
          <a:graphicData uri="http://schemas.openxmlformats.org/drawingml/2006/table">
            <a:tbl>
              <a:tblPr firstRow="1" bandRow="1">
                <a:tableStyleId>{5C22544A-7EE6-4342-B048-85BDC9FD1C3A}</a:tableStyleId>
              </a:tblPr>
              <a:tblGrid>
                <a:gridCol w="6366468">
                  <a:extLst>
                    <a:ext uri="{9D8B030D-6E8A-4147-A177-3AD203B41FA5}">
                      <a16:colId xmlns:a16="http://schemas.microsoft.com/office/drawing/2014/main" val="1536765600"/>
                    </a:ext>
                  </a:extLst>
                </a:gridCol>
              </a:tblGrid>
              <a:tr h="1092828">
                <a:tc>
                  <a:txBody>
                    <a:bodyPr/>
                    <a:lstStyle/>
                    <a:p>
                      <a:pPr algn="ctr"/>
                      <a:r>
                        <a:rPr lang="en-US" sz="2700" b="1">
                          <a:solidFill>
                            <a:schemeClr val="tx1"/>
                          </a:solidFill>
                          <a:latin typeface="Copperplate" panose="02000504000000020004" pitchFamily="2" charset="77"/>
                        </a:rPr>
                        <a:t>NSA Naples, Italy</a:t>
                      </a:r>
                      <a:br>
                        <a:rPr lang="en-US" sz="2700" b="1">
                          <a:solidFill>
                            <a:schemeClr val="tx1"/>
                          </a:solidFill>
                          <a:latin typeface="Copperplate" panose="02000504000000020004" pitchFamily="2" charset="77"/>
                        </a:rPr>
                      </a:br>
                      <a:r>
                        <a:rPr lang="en-US" sz="2700" b="1">
                          <a:solidFill>
                            <a:schemeClr val="tx1"/>
                          </a:solidFill>
                          <a:latin typeface="Copperplate" panose="02000504000000020004" pitchFamily="2" charset="77"/>
                        </a:rPr>
                        <a:t>Religious Ministries Department</a:t>
                      </a:r>
                      <a:endParaRPr lang="en-US" sz="2700">
                        <a:solidFill>
                          <a:schemeClr val="tx1"/>
                        </a:solidFill>
                        <a:latin typeface="Copperplate" panose="02000504000000020004" pitchFamily="2" charset="77"/>
                      </a:endParaRPr>
                    </a:p>
                  </a:txBody>
                  <a:tcPr marL="68580" marR="68580" marT="34290" marB="3429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2563319"/>
                  </a:ext>
                </a:extLst>
              </a:tr>
            </a:tbl>
          </a:graphicData>
        </a:graphic>
      </p:graphicFrame>
    </p:spTree>
    <p:extLst>
      <p:ext uri="{BB962C8B-B14F-4D97-AF65-F5344CB8AC3E}">
        <p14:creationId xmlns:p14="http://schemas.microsoft.com/office/powerpoint/2010/main" val="1552440916"/>
      </p:ext>
    </p:extLst>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206687857"/>
              </p:ext>
            </p:extLst>
          </p:nvPr>
        </p:nvGraphicFramePr>
        <p:xfrm>
          <a:off x="1327178" y="2495550"/>
          <a:ext cx="6489644" cy="863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1"/>
          <p:cNvSpPr txBox="1">
            <a:spLocks/>
          </p:cNvSpPr>
          <p:nvPr/>
        </p:nvSpPr>
        <p:spPr bwMode="auto">
          <a:xfrm>
            <a:off x="1943100" y="1524000"/>
            <a:ext cx="5257800" cy="692048"/>
          </a:xfrm>
          <a:prstGeom prst="rect">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pPr algn="ctr"/>
            <a:r>
              <a:rPr lang="en-US" altLang="en-US" sz="3000" b="1">
                <a:solidFill>
                  <a:schemeClr val="tx1"/>
                </a:solidFill>
                <a:effectLst>
                  <a:outerShdw blurRad="38100" dist="38100" dir="2700000" algn="tl">
                    <a:srgbClr val="000000">
                      <a:alpha val="43137"/>
                    </a:srgbClr>
                  </a:outerShdw>
                </a:effectLst>
                <a:latin typeface="Copperplate" panose="02000504000000020004" pitchFamily="2" charset="77"/>
              </a:rPr>
              <a:t>Confidential</a:t>
            </a:r>
            <a:r>
              <a:rPr lang="en-US" altLang="en-US" sz="3000" b="1">
                <a:solidFill>
                  <a:srgbClr val="FF0000"/>
                </a:solidFill>
                <a:effectLst>
                  <a:outerShdw blurRad="38100" dist="38100" dir="2700000" algn="tl">
                    <a:srgbClr val="000000">
                      <a:alpha val="43137"/>
                    </a:srgbClr>
                  </a:outerShdw>
                </a:effectLst>
                <a:latin typeface="Copperplate" panose="02000504000000020004" pitchFamily="2" charset="77"/>
              </a:rPr>
              <a:t> </a:t>
            </a:r>
            <a:r>
              <a:rPr lang="en-US" altLang="en-US" sz="3000" b="1">
                <a:solidFill>
                  <a:schemeClr val="tx1"/>
                </a:solidFill>
                <a:effectLst>
                  <a:outerShdw blurRad="38100" dist="38100" dir="2700000" algn="tl">
                    <a:srgbClr val="000000">
                      <a:alpha val="43137"/>
                    </a:srgbClr>
                  </a:outerShdw>
                </a:effectLst>
                <a:latin typeface="Copperplate" panose="02000504000000020004" pitchFamily="2" charset="77"/>
              </a:rPr>
              <a:t>Counseling</a:t>
            </a:r>
            <a:r>
              <a:rPr lang="en-US" altLang="en-US" sz="3000" b="1">
                <a:solidFill>
                  <a:srgbClr val="FF0000"/>
                </a:solidFill>
                <a:effectLst>
                  <a:outerShdw blurRad="38100" dist="38100" dir="2700000" algn="tl">
                    <a:srgbClr val="000000">
                      <a:alpha val="43137"/>
                    </a:srgbClr>
                  </a:outerShdw>
                </a:effectLst>
                <a:latin typeface="Copperplate" panose="02000504000000020004" pitchFamily="2" charset="77"/>
              </a:rPr>
              <a:t> </a:t>
            </a:r>
          </a:p>
        </p:txBody>
      </p:sp>
      <p:graphicFrame>
        <p:nvGraphicFramePr>
          <p:cNvPr id="2" name="Table 1"/>
          <p:cNvGraphicFramePr>
            <a:graphicFrameLocks noGrp="1"/>
          </p:cNvGraphicFramePr>
          <p:nvPr>
            <p:extLst>
              <p:ext uri="{D42A27DB-BD31-4B8C-83A1-F6EECF244321}">
                <p14:modId xmlns:p14="http://schemas.microsoft.com/office/powerpoint/2010/main" val="3512111034"/>
              </p:ext>
            </p:extLst>
          </p:nvPr>
        </p:nvGraphicFramePr>
        <p:xfrm>
          <a:off x="2241577" y="3595688"/>
          <a:ext cx="4800600" cy="198882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4259369806"/>
                    </a:ext>
                  </a:extLst>
                </a:gridCol>
              </a:tblGrid>
              <a:tr h="1988820">
                <a:tc>
                  <a:txBody>
                    <a:bodyPr/>
                    <a:lstStyle/>
                    <a:p>
                      <a:pPr algn="ctr"/>
                      <a:r>
                        <a:rPr lang="en-US" sz="1800" b="0" i="0" u="none" strike="noStrike" kern="1200" baseline="0">
                          <a:solidFill>
                            <a:schemeClr val="tx1"/>
                          </a:solidFill>
                          <a:latin typeface="+mn-lt"/>
                          <a:ea typeface="+mn-ea"/>
                          <a:cs typeface="+mn-cs"/>
                        </a:rPr>
                        <a:t>Chaplains, Contract Priests, Religious Program Specialists (RPs), or Chaplain Assistants (CAs) will protect confidential communications as part of their professional duties… Only the counselee may release the Chaplain, RP, or CAs from confidentiality. </a:t>
                      </a:r>
                      <a:endParaRPr lang="en-US" sz="1800">
                        <a:solidFill>
                          <a:schemeClr val="tx1"/>
                        </a:solidFill>
                      </a:endParaRPr>
                    </a:p>
                  </a:txBody>
                  <a:tcPr marL="68580" marR="68580" marT="34290" marB="34290">
                    <a:solidFill>
                      <a:schemeClr val="accent1"/>
                    </a:solidFill>
                  </a:tcPr>
                </a:tc>
                <a:extLst>
                  <a:ext uri="{0D108BD9-81ED-4DB2-BD59-A6C34878D82A}">
                    <a16:rowId xmlns:a16="http://schemas.microsoft.com/office/drawing/2014/main" val="2594004607"/>
                  </a:ext>
                </a:extLst>
              </a:tr>
            </a:tbl>
          </a:graphicData>
        </a:graphic>
      </p:graphicFrame>
    </p:spTree>
    <p:extLst>
      <p:ext uri="{BB962C8B-B14F-4D97-AF65-F5344CB8AC3E}">
        <p14:creationId xmlns:p14="http://schemas.microsoft.com/office/powerpoint/2010/main" val="3194106879"/>
      </p:ext>
    </p:extLst>
  </p:cSld>
  <p:clrMapOvr>
    <a:masterClrMapping/>
  </p:clrMapOvr>
  <p:transition spd="slow" advClick="0" advTm="7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19"/>
          <p:cNvSpPr txBox="1">
            <a:spLocks noChangeArrowheads="1"/>
          </p:cNvSpPr>
          <p:nvPr/>
        </p:nvSpPr>
        <p:spPr bwMode="auto">
          <a:xfrm>
            <a:off x="1594248" y="371951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endParaRPr lang="en-US" altLang="en-US" sz="1500" b="1">
              <a:solidFill>
                <a:srgbClr val="003399"/>
              </a:solidFill>
              <a:latin typeface="Garamond" pitchFamily="18" charset="0"/>
              <a:ea typeface="MS PGothic" pitchFamily="34" charset="-128"/>
              <a:cs typeface="Times New Roman" pitchFamily="18" charset="0"/>
            </a:endParaRPr>
          </a:p>
        </p:txBody>
      </p:sp>
      <p:sp>
        <p:nvSpPr>
          <p:cNvPr id="317443" name="Rectangle 18"/>
          <p:cNvSpPr>
            <a:spLocks noChangeArrowheads="1"/>
          </p:cNvSpPr>
          <p:nvPr/>
        </p:nvSpPr>
        <p:spPr bwMode="auto">
          <a:xfrm>
            <a:off x="9729788" y="3128964"/>
            <a:ext cx="2327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500" b="1">
                <a:solidFill>
                  <a:srgbClr val="000000"/>
                </a:solidFill>
                <a:latin typeface="Garamond" pitchFamily="18" charset="0"/>
                <a:ea typeface="MS PGothic" pitchFamily="34" charset="-128"/>
                <a:cs typeface="Times New Roman" pitchFamily="18" charset="0"/>
              </a:rPr>
              <a:t> </a:t>
            </a:r>
          </a:p>
        </p:txBody>
      </p:sp>
      <p:sp>
        <p:nvSpPr>
          <p:cNvPr id="317444" name="Segnaposto testo 8"/>
          <p:cNvSpPr>
            <a:spLocks/>
          </p:cNvSpPr>
          <p:nvPr/>
        </p:nvSpPr>
        <p:spPr bwMode="auto">
          <a:xfrm>
            <a:off x="4667251" y="1278731"/>
            <a:ext cx="316111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ts val="450"/>
              </a:spcBef>
              <a:spcAft>
                <a:spcPct val="0"/>
              </a:spcAft>
              <a:buClr>
                <a:srgbClr val="4F81BD"/>
              </a:buClr>
              <a:buNone/>
            </a:pPr>
            <a:endParaRPr lang="it-IT" altLang="en-US" sz="1050" b="1">
              <a:solidFill>
                <a:srgbClr val="000000"/>
              </a:solidFill>
              <a:ea typeface="MS PGothic" pitchFamily="34" charset="-128"/>
              <a:cs typeface="Times New Roman" pitchFamily="18" charset="0"/>
            </a:endParaRPr>
          </a:p>
          <a:p>
            <a:pPr eaLnBrk="1" fontAlgn="base" hangingPunct="1">
              <a:spcBef>
                <a:spcPts val="450"/>
              </a:spcBef>
              <a:spcAft>
                <a:spcPct val="0"/>
              </a:spcAft>
              <a:buClr>
                <a:srgbClr val="4F81BD"/>
              </a:buClr>
              <a:buNone/>
            </a:pPr>
            <a:endParaRPr lang="it-IT" altLang="en-US" sz="1050" b="1">
              <a:solidFill>
                <a:srgbClr val="000000"/>
              </a:solidFill>
              <a:ea typeface="MS PGothic" pitchFamily="34" charset="-128"/>
              <a:cs typeface="Times New Roman" pitchFamily="18" charset="0"/>
            </a:endParaRPr>
          </a:p>
        </p:txBody>
      </p:sp>
      <p:sp>
        <p:nvSpPr>
          <p:cNvPr id="270346" name="Segnaposto testo 8"/>
          <p:cNvSpPr txBox="1">
            <a:spLocks/>
          </p:cNvSpPr>
          <p:nvPr/>
        </p:nvSpPr>
        <p:spPr bwMode="auto">
          <a:xfrm>
            <a:off x="4708309" y="2300825"/>
            <a:ext cx="3826092" cy="328127"/>
          </a:xfrm>
          <a:prstGeom prst="rect">
            <a:avLst/>
          </a:prstGeom>
          <a:solidFill>
            <a:schemeClr val="accent1">
              <a:lumMod val="75000"/>
            </a:schemeClr>
          </a:solidFill>
          <a:ln>
            <a:noFill/>
          </a:ln>
        </p:spPr>
        <p:txBody>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6858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9144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1600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0574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fontAlgn="base">
              <a:spcBef>
                <a:spcPct val="0"/>
              </a:spcBef>
              <a:spcAft>
                <a:spcPct val="0"/>
              </a:spcAft>
              <a:buNone/>
              <a:defRPr/>
            </a:pPr>
            <a:r>
              <a:rPr lang="en-US" sz="1650" b="1">
                <a:solidFill>
                  <a:schemeClr val="tx1"/>
                </a:solidFill>
                <a:ea typeface="ＭＳ Ｐゴシック" charset="0"/>
                <a:cs typeface="Times New Roman" charset="0"/>
              </a:rPr>
              <a:t>Support</a:t>
            </a:r>
            <a:r>
              <a:rPr lang="en-US" sz="1650" b="1">
                <a:solidFill>
                  <a:schemeClr val="accent6">
                    <a:lumMod val="75000"/>
                  </a:schemeClr>
                </a:solidFill>
                <a:ea typeface="ＭＳ Ｐゴシック" charset="0"/>
                <a:cs typeface="Times New Roman" charset="0"/>
              </a:rPr>
              <a:t> </a:t>
            </a:r>
            <a:r>
              <a:rPr lang="en-US" sz="1650" b="1">
                <a:solidFill>
                  <a:schemeClr val="tx1"/>
                </a:solidFill>
                <a:ea typeface="ＭＳ Ｐゴシック" charset="0"/>
                <a:cs typeface="Times New Roman" charset="0"/>
              </a:rPr>
              <a:t>Site Chapel Sunday @ 0930</a:t>
            </a:r>
            <a:endParaRPr lang="en-US" altLang="en-US" sz="1650">
              <a:solidFill>
                <a:schemeClr val="tx1"/>
              </a:solidFill>
              <a:cs typeface="Arial" pitchFamily="34" charset="0"/>
            </a:endParaRPr>
          </a:p>
        </p:txBody>
      </p:sp>
      <p:cxnSp>
        <p:nvCxnSpPr>
          <p:cNvPr id="3" name="Straight Connector 2"/>
          <p:cNvCxnSpPr/>
          <p:nvPr/>
        </p:nvCxnSpPr>
        <p:spPr>
          <a:xfrm>
            <a:off x="1428750" y="2171700"/>
            <a:ext cx="2569982" cy="0"/>
          </a:xfrm>
          <a:prstGeom prst="line">
            <a:avLst/>
          </a:prstGeom>
        </p:spPr>
        <p:style>
          <a:lnRef idx="2">
            <a:schemeClr val="accent6"/>
          </a:lnRef>
          <a:fillRef idx="0">
            <a:schemeClr val="accent6"/>
          </a:fillRef>
          <a:effectRef idx="1">
            <a:schemeClr val="accent6"/>
          </a:effectRef>
          <a:fontRef idx="minor">
            <a:schemeClr val="tx1"/>
          </a:fontRef>
        </p:style>
      </p:cxnSp>
      <p:pic>
        <p:nvPicPr>
          <p:cNvPr id="317450"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4101" y="5158706"/>
            <a:ext cx="2225315" cy="7472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MenMinistry-300x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394" y="3042800"/>
            <a:ext cx="2365648" cy="7472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9" name="Picture 7" descr="Image result for women's ministr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933" y="4019551"/>
            <a:ext cx="2102067" cy="90404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5" name="Text Box 10"/>
          <p:cNvSpPr txBox="1">
            <a:spLocks noChangeArrowheads="1"/>
          </p:cNvSpPr>
          <p:nvPr/>
        </p:nvSpPr>
        <p:spPr bwMode="auto">
          <a:xfrm>
            <a:off x="1600201" y="1172670"/>
            <a:ext cx="5011340" cy="624227"/>
          </a:xfrm>
          <a:prstGeom prst="rect">
            <a:avLst/>
          </a:prstGeom>
          <a:solidFill>
            <a:schemeClr val="accent1">
              <a:lumMod val="75000"/>
            </a:schemeClr>
          </a:solidFill>
          <a:ln>
            <a:noFill/>
          </a:ln>
          <a:effectLst/>
        </p:spPr>
        <p:txBody>
          <a:bodyPr lIns="27432" tIns="27432" rIns="27432" bIns="27432"/>
          <a:lstStyle/>
          <a:p>
            <a:pPr algn="ctr" fontAlgn="base">
              <a:spcBef>
                <a:spcPct val="0"/>
              </a:spcBef>
              <a:spcAft>
                <a:spcPct val="0"/>
              </a:spcAft>
              <a:defRPr/>
            </a:pPr>
            <a:r>
              <a:rPr lang="en-US" sz="3300" b="1">
                <a:latin typeface="Copperplate" panose="02000504000000020004" pitchFamily="2" charset="77"/>
                <a:ea typeface="ＭＳ Ｐゴシック" charset="0"/>
                <a:cs typeface="Times New Roman" charset="0"/>
              </a:rPr>
              <a:t>Protestant Worship</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704" y="1835374"/>
            <a:ext cx="3606288" cy="2192866"/>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250" y="4066717"/>
            <a:ext cx="3295841" cy="1875136"/>
          </a:xfrm>
          <a:prstGeom prst="rect">
            <a:avLst/>
          </a:prstGeom>
        </p:spPr>
      </p:pic>
    </p:spTree>
    <p:extLst>
      <p:ext uri="{BB962C8B-B14F-4D97-AF65-F5344CB8AC3E}">
        <p14:creationId xmlns:p14="http://schemas.microsoft.com/office/powerpoint/2010/main" val="2329473691"/>
      </p:ext>
    </p:extLst>
  </p:cSld>
  <p:clrMapOvr>
    <a:masterClrMapping/>
  </p:clrMapOvr>
  <p:transition spd="slow" advClick="0" advTm="7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9700" y="1842163"/>
            <a:ext cx="1538351" cy="21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cid:169c32b61a64806fc2d1"/>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435884" y="4068599"/>
            <a:ext cx="2097756" cy="1739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Text Box 10"/>
          <p:cNvSpPr txBox="1">
            <a:spLocks noChangeArrowheads="1"/>
          </p:cNvSpPr>
          <p:nvPr/>
        </p:nvSpPr>
        <p:spPr bwMode="auto">
          <a:xfrm>
            <a:off x="2668270" y="1010843"/>
            <a:ext cx="4343400" cy="646508"/>
          </a:xfrm>
          <a:prstGeom prst="rect">
            <a:avLst/>
          </a:prstGeom>
          <a:solidFill>
            <a:schemeClr val="accent1">
              <a:lumMod val="75000"/>
            </a:schemeClr>
          </a:solidFill>
          <a:ln>
            <a:noFill/>
          </a:ln>
          <a:effectLst/>
        </p:spPr>
        <p:txBody>
          <a:bodyPr lIns="27432" tIns="27432" rIns="27432" bIns="27432"/>
          <a:lstStyle/>
          <a:p>
            <a:pPr algn="ctr" fontAlgn="base">
              <a:spcBef>
                <a:spcPct val="0"/>
              </a:spcBef>
              <a:spcAft>
                <a:spcPct val="0"/>
              </a:spcAft>
              <a:defRPr/>
            </a:pPr>
            <a:r>
              <a:rPr lang="en-US" sz="3300" b="1">
                <a:latin typeface="Copperplate" panose="02000504000000020004" pitchFamily="2" charset="77"/>
                <a:ea typeface="ＭＳ Ｐゴシック" charset="0"/>
                <a:cs typeface="Times New Roman" charset="0"/>
              </a:rPr>
              <a:t>Roman Catholic</a:t>
            </a:r>
          </a:p>
        </p:txBody>
      </p:sp>
      <p:sp>
        <p:nvSpPr>
          <p:cNvPr id="2" name="Rectangle 1">
            <a:extLst>
              <a:ext uri="{FF2B5EF4-FFF2-40B4-BE49-F238E27FC236}">
                <a16:creationId xmlns:a16="http://schemas.microsoft.com/office/drawing/2014/main" id="{62EC17BA-CE66-B351-A29C-F2C38DC7BB7C}"/>
              </a:ext>
            </a:extLst>
          </p:cNvPr>
          <p:cNvSpPr/>
          <p:nvPr/>
        </p:nvSpPr>
        <p:spPr>
          <a:xfrm>
            <a:off x="1473674" y="1717040"/>
            <a:ext cx="3769360" cy="4714240"/>
          </a:xfrm>
          <a:prstGeom prst="rect">
            <a:avLst/>
          </a:prstGeom>
          <a:solidFill>
            <a:srgbClr val="8410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329447B-7817-66C8-2890-48F051C271D0}"/>
              </a:ext>
            </a:extLst>
          </p:cNvPr>
          <p:cNvSpPr/>
          <p:nvPr/>
        </p:nvSpPr>
        <p:spPr>
          <a:xfrm>
            <a:off x="1910079" y="1717040"/>
            <a:ext cx="3423920" cy="4541520"/>
          </a:xfrm>
          <a:prstGeom prst="rect">
            <a:avLst/>
          </a:prstGeom>
          <a:solidFill>
            <a:srgbClr val="84100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endParaRPr lang="en-US" sz="800" dirty="0"/>
          </a:p>
          <a:p>
            <a:r>
              <a:rPr lang="en-US" sz="1400" u="sng" dirty="0">
                <a:latin typeface="Times New Roman"/>
                <a:cs typeface="Times New Roman"/>
              </a:rPr>
              <a:t>Weekend Mass</a:t>
            </a:r>
          </a:p>
          <a:p>
            <a:endParaRPr lang="en-US" sz="1400" dirty="0">
              <a:latin typeface="Times New Roman"/>
              <a:cs typeface="Times New Roman"/>
            </a:endParaRPr>
          </a:p>
          <a:p>
            <a:r>
              <a:rPr lang="en-US" sz="1400" dirty="0">
                <a:latin typeface="Times New Roman"/>
                <a:cs typeface="Times New Roman"/>
              </a:rPr>
              <a:t>Saturday – Support Site</a:t>
            </a:r>
            <a:endParaRPr lang="en-US" sz="1400" dirty="0"/>
          </a:p>
          <a:p>
            <a:r>
              <a:rPr lang="en-US" sz="1400" dirty="0">
                <a:latin typeface="Times New Roman"/>
                <a:cs typeface="Times New Roman"/>
              </a:rPr>
              <a:t>Confessions @ 1600</a:t>
            </a:r>
            <a:endParaRPr lang="en-US" sz="1400" u="sng" dirty="0">
              <a:latin typeface="Times New Roman"/>
              <a:cs typeface="Times New Roman"/>
            </a:endParaRPr>
          </a:p>
          <a:p>
            <a:r>
              <a:rPr lang="en-US" sz="1400" dirty="0">
                <a:latin typeface="Times New Roman"/>
                <a:cs typeface="Times New Roman"/>
              </a:rPr>
              <a:t>Vigil Mass @ 1700</a:t>
            </a:r>
          </a:p>
          <a:p>
            <a:endParaRPr lang="en-US" sz="1400" dirty="0">
              <a:latin typeface="Times New Roman"/>
              <a:cs typeface="Times New Roman"/>
            </a:endParaRPr>
          </a:p>
          <a:p>
            <a:r>
              <a:rPr lang="en-US" sz="1400" dirty="0">
                <a:latin typeface="Times New Roman"/>
                <a:cs typeface="Times New Roman"/>
              </a:rPr>
              <a:t>Sunday – Support </a:t>
            </a:r>
            <a:r>
              <a:rPr lang="en-US" sz="1400" dirty="0" smtClean="0">
                <a:latin typeface="Times New Roman"/>
                <a:cs typeface="Times New Roman"/>
              </a:rPr>
              <a:t>Site</a:t>
            </a:r>
          </a:p>
          <a:p>
            <a:r>
              <a:rPr lang="en-US" sz="1400" dirty="0" smtClean="0">
                <a:latin typeface="Times New Roman"/>
                <a:cs typeface="Times New Roman"/>
              </a:rPr>
              <a:t>Confession @ 1045</a:t>
            </a:r>
            <a:endParaRPr lang="en-US" sz="1400" dirty="0">
              <a:latin typeface="Times New Roman"/>
              <a:cs typeface="Times New Roman"/>
            </a:endParaRPr>
          </a:p>
          <a:p>
            <a:r>
              <a:rPr lang="en-US" sz="1400" dirty="0">
                <a:latin typeface="Times New Roman"/>
                <a:cs typeface="Times New Roman"/>
              </a:rPr>
              <a:t>Mass @ </a:t>
            </a:r>
            <a:r>
              <a:rPr lang="en-US" sz="1400" dirty="0" smtClean="0">
                <a:latin typeface="Times New Roman"/>
                <a:cs typeface="Times New Roman"/>
              </a:rPr>
              <a:t>1130</a:t>
            </a:r>
            <a:endParaRPr lang="en-US" sz="1400" u="sng" dirty="0">
              <a:latin typeface="Times New Roman"/>
              <a:cs typeface="Times New Roman"/>
            </a:endParaRPr>
          </a:p>
          <a:p>
            <a:r>
              <a:rPr lang="en-US" sz="1400" u="sng" dirty="0" smtClean="0">
                <a:latin typeface="Times New Roman"/>
                <a:cs typeface="Times New Roman"/>
              </a:rPr>
              <a:t>Confession/Adoration Schedule</a:t>
            </a:r>
          </a:p>
          <a:p>
            <a:r>
              <a:rPr lang="en-US" sz="1400" dirty="0" smtClean="0">
                <a:latin typeface="Times New Roman"/>
                <a:cs typeface="Times New Roman"/>
              </a:rPr>
              <a:t>30 min bf every daily Mass or by appt.</a:t>
            </a:r>
            <a:endParaRPr lang="en-US" sz="1400" dirty="0">
              <a:latin typeface="Times New Roman"/>
              <a:cs typeface="Times New Roman"/>
            </a:endParaRPr>
          </a:p>
          <a:p>
            <a:endParaRPr lang="en-US" sz="1400" u="sng" dirty="0">
              <a:latin typeface="Times New Roman"/>
              <a:cs typeface="Times New Roman"/>
            </a:endParaRPr>
          </a:p>
          <a:p>
            <a:r>
              <a:rPr lang="en-US" sz="1400" u="sng" dirty="0">
                <a:latin typeface="Times New Roman"/>
                <a:cs typeface="Times New Roman"/>
              </a:rPr>
              <a:t>Weekday </a:t>
            </a:r>
            <a:r>
              <a:rPr lang="en-US" sz="1400" u="sng" dirty="0" smtClean="0">
                <a:latin typeface="Times New Roman"/>
                <a:cs typeface="Times New Roman"/>
              </a:rPr>
              <a:t>Mass</a:t>
            </a:r>
            <a:endParaRPr lang="en-US" sz="1400" dirty="0">
              <a:latin typeface="Times New Roman"/>
              <a:cs typeface="Times New Roman"/>
            </a:endParaRPr>
          </a:p>
          <a:p>
            <a:r>
              <a:rPr lang="en-US" sz="1400" dirty="0">
                <a:latin typeface="Times New Roman"/>
                <a:cs typeface="Times New Roman"/>
              </a:rPr>
              <a:t>Tuesday – Capo @ 1200</a:t>
            </a:r>
          </a:p>
          <a:p>
            <a:endParaRPr lang="en-US" sz="1400" dirty="0">
              <a:latin typeface="Times New Roman"/>
              <a:cs typeface="Times New Roman"/>
            </a:endParaRPr>
          </a:p>
          <a:p>
            <a:r>
              <a:rPr lang="en-US" sz="1400" dirty="0">
                <a:latin typeface="Times New Roman"/>
                <a:cs typeface="Times New Roman"/>
              </a:rPr>
              <a:t>Wednesday – Support Site @ </a:t>
            </a:r>
            <a:r>
              <a:rPr lang="en-US" sz="1400" dirty="0" smtClean="0">
                <a:latin typeface="Times New Roman"/>
                <a:cs typeface="Times New Roman"/>
              </a:rPr>
              <a:t>0830</a:t>
            </a:r>
            <a:endParaRPr lang="en-US" sz="1400" dirty="0">
              <a:latin typeface="Times New Roman"/>
              <a:cs typeface="Times New Roman"/>
            </a:endParaRPr>
          </a:p>
          <a:p>
            <a:endParaRPr lang="en-US" sz="1400" dirty="0">
              <a:latin typeface="Times New Roman"/>
              <a:cs typeface="Times New Roman"/>
            </a:endParaRPr>
          </a:p>
          <a:p>
            <a:r>
              <a:rPr lang="en-US" sz="1400" dirty="0">
                <a:latin typeface="Times New Roman"/>
                <a:cs typeface="Times New Roman"/>
              </a:rPr>
              <a:t>Thursday – Capo @ 1200</a:t>
            </a:r>
          </a:p>
          <a:p>
            <a:endParaRPr lang="en-US" sz="1400" dirty="0">
              <a:latin typeface="Times New Roman"/>
              <a:cs typeface="Times New Roman"/>
            </a:endParaRPr>
          </a:p>
          <a:p>
            <a:r>
              <a:rPr lang="en-US" sz="1400" dirty="0">
                <a:latin typeface="Times New Roman"/>
                <a:cs typeface="Times New Roman"/>
              </a:rPr>
              <a:t>Friday – Hospital @ 1200</a:t>
            </a:r>
          </a:p>
        </p:txBody>
      </p:sp>
    </p:spTree>
    <p:extLst>
      <p:ext uri="{BB962C8B-B14F-4D97-AF65-F5344CB8AC3E}">
        <p14:creationId xmlns:p14="http://schemas.microsoft.com/office/powerpoint/2010/main" val="649334741"/>
      </p:ext>
    </p:extLst>
  </p:cSld>
  <p:clrMapOvr>
    <a:masterClrMapping/>
  </p:clrMapOvr>
  <p:transition spd="slow" advClick="0" advTm="7000">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Segnaposto numero diapositiva 4"/>
          <p:cNvSpPr>
            <a:spLocks noGrp="1"/>
          </p:cNvSpPr>
          <p:nvPr>
            <p:ph type="sldNum" sz="quarter" idx="17"/>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1500"/>
              </a:spcBef>
              <a:buClr>
                <a:schemeClr val="accent1"/>
              </a:buClr>
              <a:buSzPct val="75000"/>
              <a:buFont typeface="Wingdings" pitchFamily="2" charset="2"/>
              <a:buChar char="n"/>
              <a:defRPr sz="1500">
                <a:solidFill>
                  <a:srgbClr val="595959"/>
                </a:solidFill>
                <a:latin typeface="Rockwell" pitchFamily="18" charset="0"/>
              </a:defRPr>
            </a:lvl1pPr>
            <a:lvl2pPr marL="557213" indent="-214313" eaLnBrk="0" hangingPunct="0">
              <a:spcBef>
                <a:spcPts val="450"/>
              </a:spcBef>
              <a:buClr>
                <a:srgbClr val="95B3D7"/>
              </a:buClr>
              <a:buSzPct val="75000"/>
              <a:buFont typeface="Wingdings" pitchFamily="2" charset="2"/>
              <a:buChar char="n"/>
              <a:defRPr>
                <a:solidFill>
                  <a:srgbClr val="595959"/>
                </a:solidFill>
                <a:latin typeface="Rockwell" pitchFamily="18" charset="0"/>
              </a:defRPr>
            </a:lvl2pPr>
            <a:lvl3pPr marL="857250" indent="-171450" eaLnBrk="0" hangingPunct="0">
              <a:spcBef>
                <a:spcPts val="450"/>
              </a:spcBef>
              <a:buClr>
                <a:schemeClr val="accent1"/>
              </a:buClr>
              <a:buSzPct val="75000"/>
              <a:buFont typeface="Wingdings" pitchFamily="2" charset="2"/>
              <a:buChar char="n"/>
              <a:defRPr>
                <a:solidFill>
                  <a:srgbClr val="595959"/>
                </a:solidFill>
                <a:latin typeface="Rockwell" pitchFamily="18" charset="0"/>
              </a:defRPr>
            </a:lvl3pPr>
            <a:lvl4pPr marL="1200150" indent="-171450" eaLnBrk="0" hangingPunct="0">
              <a:spcBef>
                <a:spcPts val="450"/>
              </a:spcBef>
              <a:buClr>
                <a:srgbClr val="95B3D7"/>
              </a:buClr>
              <a:buSzPct val="75000"/>
              <a:buFont typeface="Wingdings" pitchFamily="2" charset="2"/>
              <a:buChar char="n"/>
              <a:defRPr>
                <a:solidFill>
                  <a:srgbClr val="595959"/>
                </a:solidFill>
                <a:latin typeface="Rockwell" pitchFamily="18" charset="0"/>
              </a:defRPr>
            </a:lvl4pPr>
            <a:lvl5pPr marL="1543050" indent="-171450" eaLnBrk="0" hangingPunct="0">
              <a:spcBef>
                <a:spcPts val="450"/>
              </a:spcBef>
              <a:buClr>
                <a:schemeClr val="accent1"/>
              </a:buClr>
              <a:buSzPct val="75000"/>
              <a:buFont typeface="Wingdings" pitchFamily="2" charset="2"/>
              <a:buChar char="n"/>
              <a:defRPr>
                <a:solidFill>
                  <a:srgbClr val="595959"/>
                </a:solidFill>
                <a:latin typeface="Rockwell" pitchFamily="18" charset="0"/>
              </a:defRPr>
            </a:lvl5pPr>
            <a:lvl6pPr marL="1885950" indent="-171450" eaLnBrk="0" fontAlgn="base" hangingPunct="0">
              <a:spcBef>
                <a:spcPts val="45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228850" indent="-171450" eaLnBrk="0" fontAlgn="base" hangingPunct="0">
              <a:spcBef>
                <a:spcPts val="45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2571750" indent="-171450" eaLnBrk="0" fontAlgn="base" hangingPunct="0">
              <a:spcBef>
                <a:spcPts val="45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2914650" indent="-171450" eaLnBrk="0" fontAlgn="base" hangingPunct="0">
              <a:spcBef>
                <a:spcPts val="45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hangingPunct="1">
              <a:spcBef>
                <a:spcPct val="0"/>
              </a:spcBef>
              <a:buClrTx/>
              <a:buSzTx/>
              <a:buFontTx/>
              <a:buNone/>
              <a:defRPr/>
            </a:pPr>
            <a:r>
              <a:rPr lang="en-US" altLang="en-US" sz="1050">
                <a:solidFill>
                  <a:srgbClr val="FFFFFF"/>
                </a:solidFill>
                <a:latin typeface="Garamond" pitchFamily="18" charset="0"/>
                <a:ea typeface="ＭＳ Ｐゴシック" pitchFamily="34" charset="-128"/>
                <a:cs typeface="Times New Roman" pitchFamily="18" charset="0"/>
              </a:rPr>
              <a:t> </a:t>
            </a:r>
          </a:p>
        </p:txBody>
      </p:sp>
      <p:sp>
        <p:nvSpPr>
          <p:cNvPr id="13" name="Text Box 10"/>
          <p:cNvSpPr txBox="1">
            <a:spLocks noChangeArrowheads="1"/>
          </p:cNvSpPr>
          <p:nvPr/>
        </p:nvSpPr>
        <p:spPr bwMode="auto">
          <a:xfrm>
            <a:off x="1657350" y="2286000"/>
            <a:ext cx="4800600" cy="3486150"/>
          </a:xfrm>
          <a:prstGeom prst="rect">
            <a:avLst/>
          </a:prstGeom>
          <a:solidFill>
            <a:schemeClr val="accent1">
              <a:lumMod val="75000"/>
            </a:schemeClr>
          </a:solidFill>
          <a:ln>
            <a:noFill/>
          </a:ln>
          <a:effectLst/>
        </p:spPr>
        <p:txBody>
          <a:bodyPr lIns="27432" tIns="27432" rIns="27432" bIns="27432"/>
          <a:lstStyle/>
          <a:p>
            <a:pPr fontAlgn="base">
              <a:spcBef>
                <a:spcPct val="0"/>
              </a:spcBef>
              <a:spcAft>
                <a:spcPts val="450"/>
              </a:spcAft>
              <a:defRPr/>
            </a:pPr>
            <a:r>
              <a:rPr lang="en-US" sz="2700" b="1">
                <a:effectLst>
                  <a:outerShdw blurRad="38100" dist="38100" dir="2700000" algn="tl">
                    <a:srgbClr val="000000">
                      <a:alpha val="43137"/>
                    </a:srgbClr>
                  </a:outerShdw>
                </a:effectLst>
                <a:ea typeface="ＭＳ Ｐゴシック" charset="0"/>
                <a:cs typeface="Times New Roman" charset="0"/>
              </a:rPr>
              <a:t>  </a:t>
            </a:r>
            <a:endParaRPr lang="en-US" sz="2400" b="1">
              <a:effectLst>
                <a:outerShdw blurRad="38100" dist="38100" dir="2700000" algn="tl">
                  <a:srgbClr val="000000">
                    <a:alpha val="43137"/>
                  </a:srgbClr>
                </a:outerShdw>
              </a:effectLst>
              <a:ea typeface="ＭＳ Ｐゴシック" charset="0"/>
              <a:cs typeface="Times New Roman" charset="0"/>
            </a:endParaRPr>
          </a:p>
          <a:p>
            <a:pPr fontAlgn="base">
              <a:spcBef>
                <a:spcPct val="0"/>
              </a:spcBef>
              <a:spcAft>
                <a:spcPts val="450"/>
              </a:spcAft>
              <a:defRPr/>
            </a:pPr>
            <a:r>
              <a:rPr lang="en-US" sz="2700" b="1">
                <a:effectLst>
                  <a:outerShdw blurRad="38100" dist="38100" dir="2700000" algn="tl">
                    <a:srgbClr val="000000">
                      <a:alpha val="43137"/>
                    </a:srgbClr>
                  </a:outerShdw>
                </a:effectLst>
                <a:ea typeface="ＭＳ Ｐゴシック" charset="0"/>
                <a:cs typeface="Times New Roman" charset="0"/>
              </a:rPr>
              <a:t>  The Jewish Community</a:t>
            </a:r>
          </a:p>
          <a:p>
            <a:pPr fontAlgn="base">
              <a:spcBef>
                <a:spcPct val="0"/>
              </a:spcBef>
              <a:spcAft>
                <a:spcPct val="0"/>
              </a:spcAft>
              <a:defRPr/>
            </a:pPr>
            <a:r>
              <a:rPr lang="en-US" sz="2400" b="1">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   </a:t>
            </a:r>
            <a:r>
              <a:rPr lang="en-US" b="1">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Lay Leader: Megan </a:t>
            </a:r>
            <a:r>
              <a:rPr lang="en-US" b="1" err="1">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Steinbergs</a:t>
            </a:r>
            <a:r>
              <a:rPr lang="en-US" b="1">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 </a:t>
            </a:r>
          </a:p>
          <a:p>
            <a:pPr fontAlgn="base">
              <a:spcBef>
                <a:spcPct val="0"/>
              </a:spcBef>
              <a:spcAft>
                <a:spcPct val="0"/>
              </a:spcAft>
              <a:defRPr/>
            </a:pPr>
            <a:r>
              <a:rPr lang="en-US" sz="2250" b="1">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  </a:t>
            </a:r>
            <a:r>
              <a:rPr lang="en-US" sz="2250" b="1" u="sng">
                <a:effectLst>
                  <a:outerShdw blurRad="38100" dist="38100" dir="2700000" algn="tl">
                    <a:srgbClr val="000000">
                      <a:alpha val="43137"/>
                    </a:srgbClr>
                  </a:outerShdw>
                </a:effectLst>
                <a:latin typeface="Arial Narrow" panose="020B0606020202030204" pitchFamily="34" charset="0"/>
                <a:ea typeface="ＭＳ Ｐゴシック" charset="0"/>
                <a:cs typeface="Times New Roman" charset="0"/>
              </a:rPr>
              <a:t>Jewishcommunitynsanaples@gmail.com</a:t>
            </a:r>
          </a:p>
        </p:txBody>
      </p:sp>
      <p:sp>
        <p:nvSpPr>
          <p:cNvPr id="3" name="TextBox 2"/>
          <p:cNvSpPr txBox="1"/>
          <p:nvPr/>
        </p:nvSpPr>
        <p:spPr>
          <a:xfrm>
            <a:off x="1485900" y="1228726"/>
            <a:ext cx="5314950" cy="784830"/>
          </a:xfrm>
          <a:prstGeom prst="rect">
            <a:avLst/>
          </a:prstGeom>
          <a:solidFill>
            <a:schemeClr val="accent1">
              <a:lumMod val="75000"/>
            </a:schemeClr>
          </a:solidFill>
        </p:spPr>
        <p:txBody>
          <a:bodyPr wrap="square" rtlCol="0">
            <a:spAutoFit/>
          </a:bodyPr>
          <a:lstStyle/>
          <a:p>
            <a:pPr algn="ctr"/>
            <a:r>
              <a:rPr lang="en-US" sz="4500" u="sng">
                <a:latin typeface="Copperplate" panose="02000504000000020004" pitchFamily="2" charset="77"/>
              </a:rPr>
              <a:t>Lay-Led Services</a:t>
            </a:r>
          </a:p>
        </p:txBody>
      </p:sp>
    </p:spTree>
    <p:extLst>
      <p:ext uri="{BB962C8B-B14F-4D97-AF65-F5344CB8AC3E}">
        <p14:creationId xmlns:p14="http://schemas.microsoft.com/office/powerpoint/2010/main" val="4217084495"/>
      </p:ext>
    </p:extLst>
  </p:cSld>
  <p:clrMapOvr>
    <a:masterClrMapping/>
  </p:clrMapOvr>
  <p:transition spd="slow" advClick="0" advTm="7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2483" y="4354595"/>
            <a:ext cx="440583" cy="6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3" name="CasellaDiTesto 4"/>
          <p:cNvSpPr txBox="1">
            <a:spLocks noChangeArrowheads="1"/>
          </p:cNvSpPr>
          <p:nvPr/>
        </p:nvSpPr>
        <p:spPr bwMode="auto">
          <a:xfrm>
            <a:off x="2535618" y="4394970"/>
            <a:ext cx="4322383" cy="600164"/>
          </a:xfrm>
          <a:prstGeom prst="rect">
            <a:avLst/>
          </a:prstGeom>
          <a:solidFill>
            <a:schemeClr val="accent1">
              <a:lumMod val="75000"/>
            </a:schemeClr>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800">
                <a:solidFill>
                  <a:schemeClr val="tx1"/>
                </a:solidFill>
                <a:latin typeface="Arial Black" panose="020B0A04020102020204" pitchFamily="34" charset="0"/>
                <a:ea typeface="MS PGothic" pitchFamily="34" charset="-128"/>
                <a:cs typeface="Times New Roman" pitchFamily="18" charset="0"/>
              </a:rPr>
              <a:t>Catholic Women of the Chapel </a:t>
            </a:r>
            <a:r>
              <a:rPr lang="it-IT" altLang="en-US" sz="1500" u="sng">
                <a:solidFill>
                  <a:schemeClr val="tx1"/>
                </a:solidFill>
                <a:latin typeface="Arial Black" panose="020B0A04020102020204" pitchFamily="34" charset="0"/>
                <a:ea typeface="MS PGothic" pitchFamily="34" charset="-128"/>
                <a:cs typeface="Times New Roman" pitchFamily="18" charset="0"/>
              </a:rPr>
              <a:t>naplescwoc@gmail.com</a:t>
            </a:r>
          </a:p>
        </p:txBody>
      </p:sp>
      <p:pic>
        <p:nvPicPr>
          <p:cNvPr id="324614" name="Picture 22" descr="KoCcloseup"/>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7504" y="2272430"/>
            <a:ext cx="570542" cy="585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5" name="Rectangle 2"/>
          <p:cNvSpPr>
            <a:spLocks noChangeArrowheads="1"/>
          </p:cNvSpPr>
          <p:nvPr/>
        </p:nvSpPr>
        <p:spPr bwMode="auto">
          <a:xfrm>
            <a:off x="2545557" y="2272430"/>
            <a:ext cx="4312444" cy="585071"/>
          </a:xfrm>
          <a:prstGeom prst="rect">
            <a:avLst/>
          </a:prstGeom>
          <a:solidFill>
            <a:schemeClr val="accent1">
              <a:lumMod val="75000"/>
            </a:schemeClr>
          </a:solidFill>
          <a:ln>
            <a:noFill/>
          </a:ln>
        </p:spPr>
        <p:txBody>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800">
                <a:solidFill>
                  <a:schemeClr val="tx1"/>
                </a:solidFill>
                <a:latin typeface="Arial Black" panose="020B0A04020102020204" pitchFamily="34" charset="0"/>
                <a:ea typeface="MS PGothic" pitchFamily="34" charset="-128"/>
                <a:cs typeface="Times New Roman" pitchFamily="18" charset="0"/>
              </a:rPr>
              <a:t>Knights of Columbus</a:t>
            </a:r>
          </a:p>
          <a:p>
            <a:pPr eaLnBrk="1" fontAlgn="base" hangingPunct="1">
              <a:spcBef>
                <a:spcPct val="0"/>
              </a:spcBef>
              <a:spcAft>
                <a:spcPct val="0"/>
              </a:spcAft>
              <a:buClrTx/>
              <a:buSzTx/>
              <a:buFontTx/>
              <a:buNone/>
            </a:pPr>
            <a:r>
              <a:rPr lang="en-US" altLang="en-US" sz="1500" u="sng">
                <a:solidFill>
                  <a:schemeClr val="tx1"/>
                </a:solidFill>
                <a:latin typeface="Arial Black" panose="020B0A04020102020204" pitchFamily="34" charset="0"/>
                <a:ea typeface="MS PGothic" pitchFamily="34" charset="-128"/>
                <a:cs typeface="Times New Roman" pitchFamily="18" charset="0"/>
              </a:rPr>
              <a:t>KofCNaples@gmail.com</a:t>
            </a:r>
          </a:p>
        </p:txBody>
      </p:sp>
      <p:sp>
        <p:nvSpPr>
          <p:cNvPr id="324616" name="TextBox 1"/>
          <p:cNvSpPr txBox="1">
            <a:spLocks noChangeArrowheads="1"/>
          </p:cNvSpPr>
          <p:nvPr/>
        </p:nvSpPr>
        <p:spPr bwMode="auto">
          <a:xfrm>
            <a:off x="2545557" y="3309120"/>
            <a:ext cx="4312444" cy="600164"/>
          </a:xfrm>
          <a:prstGeom prst="rect">
            <a:avLst/>
          </a:prstGeom>
          <a:solidFill>
            <a:schemeClr val="accent1">
              <a:lumMod val="75000"/>
            </a:schemeClr>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800">
                <a:solidFill>
                  <a:schemeClr val="tx1"/>
                </a:solidFill>
                <a:latin typeface="Arial Black" panose="020B0A04020102020204" pitchFamily="34" charset="0"/>
                <a:ea typeface="MS PGothic" pitchFamily="34" charset="-128"/>
                <a:cs typeface="Times New Roman" pitchFamily="18" charset="0"/>
              </a:rPr>
              <a:t>Protestant Women of the Chapel</a:t>
            </a:r>
          </a:p>
          <a:p>
            <a:pPr eaLnBrk="1" fontAlgn="base" hangingPunct="1">
              <a:spcBef>
                <a:spcPct val="0"/>
              </a:spcBef>
              <a:spcAft>
                <a:spcPct val="0"/>
              </a:spcAft>
              <a:buClrTx/>
              <a:buSzTx/>
              <a:buFontTx/>
              <a:buNone/>
            </a:pPr>
            <a:r>
              <a:rPr lang="en-US" altLang="en-US" sz="1500" u="sng">
                <a:solidFill>
                  <a:schemeClr val="tx1"/>
                </a:solidFill>
                <a:latin typeface="Arial Black" panose="020B0A04020102020204" pitchFamily="34" charset="0"/>
                <a:ea typeface="MS PGothic" pitchFamily="34" charset="-128"/>
                <a:cs typeface="Times New Roman" pitchFamily="18" charset="0"/>
              </a:rPr>
              <a:t>PWOCNaplesItaly@gmail.com</a:t>
            </a:r>
          </a:p>
        </p:txBody>
      </p:sp>
      <p:pic>
        <p:nvPicPr>
          <p:cNvPr id="324617" name="Picture 2" descr="https://pwocnaples.files.wordpress.com/2014/06/pwoclogo-400-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5906" y="3275352"/>
            <a:ext cx="610850" cy="6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1428751" y="1383135"/>
            <a:ext cx="5400694" cy="502816"/>
          </a:xfrm>
          <a:prstGeom prst="rect">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r>
              <a:rPr lang="en-US" altLang="en-US" b="1">
                <a:solidFill>
                  <a:schemeClr val="tx1"/>
                </a:solidFill>
                <a:effectLst>
                  <a:outerShdw blurRad="38100" dist="38100" dir="2700000" algn="tl">
                    <a:srgbClr val="000000">
                      <a:alpha val="43137"/>
                    </a:srgbClr>
                  </a:outerShdw>
                </a:effectLst>
                <a:latin typeface="Copperplate" panose="02000504000000020004" pitchFamily="2" charset="77"/>
              </a:rPr>
              <a:t>Chapel Community Programs</a:t>
            </a:r>
          </a:p>
        </p:txBody>
      </p:sp>
    </p:spTree>
    <p:extLst>
      <p:ext uri="{BB962C8B-B14F-4D97-AF65-F5344CB8AC3E}">
        <p14:creationId xmlns:p14="http://schemas.microsoft.com/office/powerpoint/2010/main" val="4156023473"/>
      </p:ext>
    </p:extLst>
  </p:cSld>
  <p:clrMapOvr>
    <a:masterClrMapping/>
  </p:clrMapOvr>
  <p:transition spd="slow" advClick="0" advTm="7000">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2423055" y="533400"/>
            <a:ext cx="4320645" cy="1048440"/>
          </a:xfrm>
          <a:solidFill>
            <a:schemeClr val="accent1">
              <a:lumMod val="75000"/>
              <a:alpha val="75000"/>
            </a:schemeClr>
          </a:solidFill>
        </p:spPr>
        <p:txBody>
          <a:bodyPr>
            <a:normAutofit/>
          </a:bodyPr>
          <a:lstStyle/>
          <a:p>
            <a:pPr algn="ctr" eaLnBrk="1" hangingPunct="1"/>
            <a:r>
              <a:rPr lang="en-US" altLang="en-US" sz="2100" b="1">
                <a:effectLst>
                  <a:outerShdw blurRad="38100" dist="38100" dir="2700000" algn="tl">
                    <a:srgbClr val="000000">
                      <a:alpha val="43137"/>
                    </a:srgbClr>
                  </a:outerShdw>
                </a:effectLst>
                <a:latin typeface="Copperplate" panose="02000504000000020004" pitchFamily="2" charset="77"/>
              </a:rPr>
              <a:t>How To Find NSA Naples </a:t>
            </a:r>
            <a:br>
              <a:rPr lang="en-US" altLang="en-US" sz="2100" b="1">
                <a:effectLst>
                  <a:outerShdw blurRad="38100" dist="38100" dir="2700000" algn="tl">
                    <a:srgbClr val="000000">
                      <a:alpha val="43137"/>
                    </a:srgbClr>
                  </a:outerShdw>
                </a:effectLst>
                <a:latin typeface="Copperplate" panose="02000504000000020004" pitchFamily="2" charset="77"/>
              </a:rPr>
            </a:br>
            <a:r>
              <a:rPr lang="en-US" altLang="en-US" sz="2100" b="1">
                <a:effectLst>
                  <a:outerShdw blurRad="38100" dist="38100" dir="2700000" algn="tl">
                    <a:srgbClr val="000000">
                      <a:alpha val="43137"/>
                    </a:srgbClr>
                  </a:outerShdw>
                </a:effectLst>
                <a:latin typeface="Copperplate" panose="02000504000000020004" pitchFamily="2" charset="77"/>
              </a:rPr>
              <a:t>Religious Ministries Department</a:t>
            </a:r>
          </a:p>
        </p:txBody>
      </p:sp>
      <p:sp>
        <p:nvSpPr>
          <p:cNvPr id="333828" name="Line 15"/>
          <p:cNvSpPr>
            <a:spLocks noChangeShapeType="1"/>
          </p:cNvSpPr>
          <p:nvPr/>
        </p:nvSpPr>
        <p:spPr bwMode="auto">
          <a:xfrm flipH="1">
            <a:off x="2400300" y="2564606"/>
            <a:ext cx="471488" cy="22860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defRPr/>
            </a:pPr>
            <a:endParaRPr lang="en-US">
              <a:solidFill>
                <a:prstClr val="black"/>
              </a:solidFill>
              <a:effectLst>
                <a:outerShdw blurRad="38100" dist="38100" dir="2700000" algn="tl">
                  <a:srgbClr val="000000">
                    <a:alpha val="43137"/>
                  </a:srgbClr>
                </a:outerShdw>
              </a:effectLst>
              <a:latin typeface="Book Antiqua" pitchFamily="18" charset="0"/>
              <a:cs typeface="Arial" pitchFamily="34" charset="0"/>
            </a:endParaRPr>
          </a:p>
        </p:txBody>
      </p:sp>
      <p:pic>
        <p:nvPicPr>
          <p:cNvPr id="5" name="Immagine 4"/>
          <p:cNvPicPr>
            <a:picLocks noChangeAspect="1"/>
          </p:cNvPicPr>
          <p:nvPr/>
        </p:nvPicPr>
        <p:blipFill rotWithShape="1">
          <a:blip r:embed="rId3"/>
          <a:srcRect r="15517" b="18046"/>
          <a:stretch/>
        </p:blipFill>
        <p:spPr>
          <a:xfrm>
            <a:off x="1421077" y="1650008"/>
            <a:ext cx="6324600" cy="3938228"/>
          </a:xfrm>
          <a:prstGeom prst="rect">
            <a:avLst/>
          </a:prstGeom>
          <a:ln>
            <a:noFill/>
          </a:ln>
          <a:effectLst>
            <a:outerShdw blurRad="292100" dist="139700" dir="2700000" algn="tl" rotWithShape="0">
              <a:srgbClr val="333333">
                <a:alpha val="65000"/>
              </a:srgbClr>
            </a:outerShdw>
          </a:effectLst>
        </p:spPr>
      </p:pic>
      <p:sp>
        <p:nvSpPr>
          <p:cNvPr id="311302" name="CasellaDiTesto 6"/>
          <p:cNvSpPr txBox="1">
            <a:spLocks noChangeArrowheads="1"/>
          </p:cNvSpPr>
          <p:nvPr/>
        </p:nvSpPr>
        <p:spPr bwMode="auto">
          <a:xfrm>
            <a:off x="3196079" y="2286000"/>
            <a:ext cx="2518921" cy="646331"/>
          </a:xfrm>
          <a:prstGeom prst="rect">
            <a:avLst/>
          </a:prstGeom>
          <a:solidFill>
            <a:schemeClr val="accent1">
              <a:lumMod val="60000"/>
              <a:lumOff val="40000"/>
            </a:schemeClr>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it-IT" altLang="en-US" sz="1800" b="1">
                <a:solidFill>
                  <a:schemeClr val="tx1"/>
                </a:solidFill>
                <a:effectLst>
                  <a:outerShdw blurRad="38100" dist="38100" dir="2700000" algn="tl">
                    <a:srgbClr val="000000">
                      <a:alpha val="43137"/>
                    </a:srgbClr>
                  </a:outerShdw>
                </a:effectLst>
                <a:latin typeface="Arial Black" panose="020B0A04020102020204" pitchFamily="34" charset="0"/>
                <a:ea typeface="MS PGothic" pitchFamily="34" charset="-128"/>
                <a:cs typeface="Times New Roman" pitchFamily="18" charset="0"/>
              </a:rPr>
              <a:t>SUPPORT SITE CHAPEL</a:t>
            </a:r>
          </a:p>
        </p:txBody>
      </p:sp>
      <p:sp>
        <p:nvSpPr>
          <p:cNvPr id="311304" name="CasellaDiTesto 12"/>
          <p:cNvSpPr txBox="1">
            <a:spLocks noChangeArrowheads="1"/>
          </p:cNvSpPr>
          <p:nvPr/>
        </p:nvSpPr>
        <p:spPr bwMode="auto">
          <a:xfrm>
            <a:off x="1504801" y="5716405"/>
            <a:ext cx="6176819" cy="600164"/>
          </a:xfrm>
          <a:prstGeom prst="rect">
            <a:avLst/>
          </a:prstGeom>
          <a:solidFill>
            <a:schemeClr val="accent1">
              <a:lumMod val="75000"/>
            </a:schemeClr>
          </a:solidFill>
          <a:ln>
            <a:noFill/>
          </a:ln>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it-IT" altLang="en-US" sz="1650" b="1">
                <a:solidFill>
                  <a:schemeClr val="tx1"/>
                </a:solidFill>
                <a:effectLst>
                  <a:outerShdw blurRad="38100" dist="38100" dir="2700000" algn="tl">
                    <a:srgbClr val="000000">
                      <a:alpha val="43137"/>
                    </a:srgbClr>
                  </a:outerShdw>
                </a:effectLst>
                <a:latin typeface="Arial Narrow" panose="020B0606020202030204" pitchFamily="34" charset="0"/>
                <a:ea typeface="MS PGothic" pitchFamily="34" charset="-128"/>
                <a:cs typeface="Times New Roman" pitchFamily="18" charset="0"/>
              </a:rPr>
              <a:t>Support Site Chapel DSN: 629-4964  Capodichino Chapel DSN: 626-3539</a:t>
            </a:r>
          </a:p>
          <a:p>
            <a:pPr eaLnBrk="1" fontAlgn="base" hangingPunct="1">
              <a:spcBef>
                <a:spcPct val="0"/>
              </a:spcBef>
              <a:spcAft>
                <a:spcPct val="0"/>
              </a:spcAft>
              <a:buClrTx/>
              <a:buSzTx/>
              <a:buFontTx/>
              <a:buNone/>
            </a:pPr>
            <a:r>
              <a:rPr lang="it-IT" altLang="en-US" sz="1650" b="1">
                <a:solidFill>
                  <a:schemeClr val="tx1"/>
                </a:solidFill>
                <a:effectLst>
                  <a:outerShdw blurRad="38100" dist="38100" dir="2700000" algn="tl">
                    <a:srgbClr val="000000">
                      <a:alpha val="43137"/>
                    </a:srgbClr>
                  </a:outerShdw>
                </a:effectLst>
                <a:latin typeface="Arial Narrow" panose="020B0606020202030204" pitchFamily="34" charset="0"/>
                <a:ea typeface="MS PGothic" pitchFamily="34" charset="-128"/>
                <a:cs typeface="Times New Roman" pitchFamily="18" charset="0"/>
              </a:rPr>
              <a:t>Commercial Line: +39-081-811-4964   Commercial Line: +39-081-568-3539</a:t>
            </a:r>
          </a:p>
        </p:txBody>
      </p:sp>
      <p:sp>
        <p:nvSpPr>
          <p:cNvPr id="9" name="CasellaDiTesto 6"/>
          <p:cNvSpPr txBox="1">
            <a:spLocks noChangeArrowheads="1"/>
          </p:cNvSpPr>
          <p:nvPr/>
        </p:nvSpPr>
        <p:spPr bwMode="auto">
          <a:xfrm>
            <a:off x="5343869" y="5105400"/>
            <a:ext cx="1666531" cy="461665"/>
          </a:xfrm>
          <a:prstGeom prst="rect">
            <a:avLst/>
          </a:prstGeom>
          <a:solidFill>
            <a:schemeClr val="accent4">
              <a:lumMod val="40000"/>
              <a:lumOff val="60000"/>
            </a:schemeClr>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it-IT" altLang="en-US" sz="1200" b="1">
                <a:solidFill>
                  <a:schemeClr val="tx1"/>
                </a:solidFill>
                <a:effectLst>
                  <a:outerShdw blurRad="38100" dist="38100" dir="2700000" algn="tl">
                    <a:srgbClr val="000000">
                      <a:alpha val="43137"/>
                    </a:srgbClr>
                  </a:outerShdw>
                </a:effectLst>
                <a:latin typeface="Arial Black" panose="020B0A04020102020204" pitchFamily="34" charset="0"/>
                <a:ea typeface="MS PGothic" pitchFamily="34" charset="-128"/>
                <a:cs typeface="Times New Roman" pitchFamily="18" charset="0"/>
              </a:rPr>
              <a:t>NAVY LODGE TLA</a:t>
            </a:r>
          </a:p>
        </p:txBody>
      </p:sp>
      <p:sp>
        <p:nvSpPr>
          <p:cNvPr id="11" name="Down Arrow 10"/>
          <p:cNvSpPr/>
          <p:nvPr/>
        </p:nvSpPr>
        <p:spPr>
          <a:xfrm rot="16200000">
            <a:off x="7125473" y="4485158"/>
            <a:ext cx="179084" cy="962369"/>
          </a:xfrm>
          <a:prstGeom prst="downArrow">
            <a:avLst/>
          </a:prstGeom>
          <a:solidFill>
            <a:srgbClr val="FFFF0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2" name="Down Arrow 11"/>
          <p:cNvSpPr/>
          <p:nvPr/>
        </p:nvSpPr>
        <p:spPr>
          <a:xfrm>
            <a:off x="4343400" y="2932331"/>
            <a:ext cx="228600" cy="1792070"/>
          </a:xfrm>
          <a:prstGeom prst="downArrow">
            <a:avLst/>
          </a:prstGeom>
          <a:solidFill>
            <a:srgbClr val="FFFF0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4" name="CasellaDiTesto 6">
            <a:extLst>
              <a:ext uri="{FF2B5EF4-FFF2-40B4-BE49-F238E27FC236}">
                <a16:creationId xmlns:a16="http://schemas.microsoft.com/office/drawing/2014/main" id="{FCCE4AAF-3D03-3C59-E60A-CB03C14EAF46}"/>
              </a:ext>
            </a:extLst>
          </p:cNvPr>
          <p:cNvSpPr txBox="1">
            <a:spLocks noChangeArrowheads="1"/>
          </p:cNvSpPr>
          <p:nvPr/>
        </p:nvSpPr>
        <p:spPr bwMode="auto">
          <a:xfrm>
            <a:off x="4703595" y="3060500"/>
            <a:ext cx="2910486" cy="461665"/>
          </a:xfrm>
          <a:prstGeom prst="rect">
            <a:avLst/>
          </a:prstGeom>
          <a:solidFill>
            <a:schemeClr val="accent1">
              <a:lumMod val="60000"/>
              <a:lumOff val="40000"/>
            </a:schemeClr>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it-IT" altLang="en-US" sz="1200" b="1">
                <a:solidFill>
                  <a:schemeClr val="tx1"/>
                </a:solidFill>
                <a:effectLst>
                  <a:outerShdw blurRad="38100" dist="38100" dir="2700000" algn="tl">
                    <a:srgbClr val="000000">
                      <a:alpha val="43137"/>
                    </a:srgbClr>
                  </a:outerShdw>
                </a:effectLst>
                <a:latin typeface="Arial Black" panose="020B0A04020102020204" pitchFamily="34" charset="0"/>
                <a:ea typeface="MS PGothic" pitchFamily="34" charset="-128"/>
                <a:cs typeface="Times New Roman" pitchFamily="18" charset="0"/>
              </a:rPr>
              <a:t>OUR OFFICE IS LOCATED ON THE 1ST DECK IN THE CHAPEL</a:t>
            </a:r>
          </a:p>
        </p:txBody>
      </p:sp>
    </p:spTree>
    <p:extLst>
      <p:ext uri="{BB962C8B-B14F-4D97-AF65-F5344CB8AC3E}">
        <p14:creationId xmlns:p14="http://schemas.microsoft.com/office/powerpoint/2010/main" val="3230247162"/>
      </p:ext>
    </p:extLst>
  </p:cSld>
  <p:clrMapOvr>
    <a:masterClrMapping/>
  </p:clrMapOvr>
  <p:transition spd="slow" advClick="0" advTm="7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8" name="Picture 6" descr="photo2"/>
          <p:cNvPicPr>
            <a:picLocks noChangeAspect="1" noChangeArrowheads="1"/>
          </p:cNvPicPr>
          <p:nvPr/>
        </p:nvPicPr>
        <p:blipFill>
          <a:blip r:embed="rId3"/>
          <a:srcRect/>
          <a:stretch>
            <a:fillRect/>
          </a:stretch>
        </p:blipFill>
        <p:spPr bwMode="auto">
          <a:xfrm>
            <a:off x="1238555" y="1976877"/>
            <a:ext cx="3849290" cy="2875360"/>
          </a:xfrm>
          <a:prstGeom prst="rect">
            <a:avLst/>
          </a:prstGeom>
          <a:ln>
            <a:noFill/>
          </a:ln>
          <a:effectLst>
            <a:outerShdw blurRad="292100" dist="139700" dir="2700000" algn="tl" rotWithShape="0">
              <a:srgbClr val="333333">
                <a:alpha val="65000"/>
              </a:srgbClr>
            </a:outerShdw>
          </a:effectLst>
        </p:spPr>
      </p:pic>
      <p:pic>
        <p:nvPicPr>
          <p:cNvPr id="535559" name="Picture 7" descr="photo"/>
          <p:cNvPicPr>
            <a:picLocks noChangeAspect="1" noChangeArrowheads="1"/>
          </p:cNvPicPr>
          <p:nvPr/>
        </p:nvPicPr>
        <p:blipFill>
          <a:blip r:embed="rId4"/>
          <a:srcRect/>
          <a:stretch>
            <a:fillRect/>
          </a:stretch>
        </p:blipFill>
        <p:spPr bwMode="auto">
          <a:xfrm>
            <a:off x="5263351" y="3019254"/>
            <a:ext cx="2559844" cy="1912144"/>
          </a:xfrm>
          <a:prstGeom prst="rect">
            <a:avLst/>
          </a:prstGeom>
          <a:ln>
            <a:noFill/>
          </a:ln>
          <a:effectLst>
            <a:outerShdw blurRad="292100" dist="139700" dir="2700000" algn="tl" rotWithShape="0">
              <a:srgbClr val="333333">
                <a:alpha val="65000"/>
              </a:srgbClr>
            </a:outerShdw>
          </a:effectLst>
        </p:spPr>
      </p:pic>
      <p:sp>
        <p:nvSpPr>
          <p:cNvPr id="7" name="CasellaDiTesto 12"/>
          <p:cNvSpPr txBox="1">
            <a:spLocks noChangeArrowheads="1"/>
          </p:cNvSpPr>
          <p:nvPr/>
        </p:nvSpPr>
        <p:spPr bwMode="auto">
          <a:xfrm>
            <a:off x="1527481" y="5200651"/>
            <a:ext cx="6176819" cy="600164"/>
          </a:xfrm>
          <a:prstGeom prst="rect">
            <a:avLst/>
          </a:prstGeom>
          <a:solidFill>
            <a:schemeClr val="accent1">
              <a:lumMod val="75000"/>
              <a:alpha val="64000"/>
            </a:schemeClr>
          </a:solidFill>
          <a:ln>
            <a:noFill/>
          </a:ln>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it-IT" altLang="en-US" sz="1650" b="1">
                <a:solidFill>
                  <a:schemeClr val="tx1"/>
                </a:solidFill>
                <a:effectLst>
                  <a:outerShdw blurRad="38100" dist="38100" dir="2700000" algn="tl">
                    <a:srgbClr val="000000">
                      <a:alpha val="43137"/>
                    </a:srgbClr>
                  </a:outerShdw>
                </a:effectLst>
                <a:latin typeface="Arial Narrow" panose="020B0606020202030204" pitchFamily="34" charset="0"/>
                <a:ea typeface="MS PGothic" pitchFamily="34" charset="-128"/>
                <a:cs typeface="Times New Roman" pitchFamily="18" charset="0"/>
              </a:rPr>
              <a:t>Support Site Chapel DSN: 629-4964   Capodichino Chapel DSN: 626-3539</a:t>
            </a:r>
          </a:p>
          <a:p>
            <a:pPr eaLnBrk="1" fontAlgn="base" hangingPunct="1">
              <a:spcBef>
                <a:spcPct val="0"/>
              </a:spcBef>
              <a:spcAft>
                <a:spcPct val="0"/>
              </a:spcAft>
              <a:buClrTx/>
              <a:buSzTx/>
              <a:buFontTx/>
              <a:buNone/>
            </a:pPr>
            <a:r>
              <a:rPr lang="it-IT" altLang="en-US" sz="1650" b="1">
                <a:solidFill>
                  <a:schemeClr val="tx1"/>
                </a:solidFill>
                <a:effectLst>
                  <a:outerShdw blurRad="38100" dist="38100" dir="2700000" algn="tl">
                    <a:srgbClr val="000000">
                      <a:alpha val="43137"/>
                    </a:srgbClr>
                  </a:outerShdw>
                </a:effectLst>
                <a:latin typeface="Arial Narrow" panose="020B0606020202030204" pitchFamily="34" charset="0"/>
                <a:ea typeface="MS PGothic" pitchFamily="34" charset="-128"/>
                <a:cs typeface="Times New Roman" pitchFamily="18" charset="0"/>
              </a:rPr>
              <a:t>Commercial Line: +39-081-811-4964   Commercial Line: +39-081-568-3539</a:t>
            </a:r>
          </a:p>
        </p:txBody>
      </p:sp>
      <p:sp>
        <p:nvSpPr>
          <p:cNvPr id="8" name="CasellaDiTesto 6"/>
          <p:cNvSpPr txBox="1">
            <a:spLocks noChangeArrowheads="1"/>
          </p:cNvSpPr>
          <p:nvPr/>
        </p:nvSpPr>
        <p:spPr bwMode="auto">
          <a:xfrm>
            <a:off x="1371600" y="4572456"/>
            <a:ext cx="1371600" cy="415498"/>
          </a:xfrm>
          <a:prstGeom prst="rect">
            <a:avLst/>
          </a:prstGeom>
          <a:solidFill>
            <a:srgbClr val="FF0000"/>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it-IT" altLang="en-US" sz="1050" b="1">
                <a:solidFill>
                  <a:schemeClr val="tx1"/>
                </a:solidFill>
                <a:effectLst>
                  <a:outerShdw blurRad="38100" dist="38100" dir="2700000" algn="tl">
                    <a:srgbClr val="000000">
                      <a:alpha val="43137"/>
                    </a:srgbClr>
                  </a:outerShdw>
                </a:effectLst>
                <a:latin typeface="Arial Black" panose="020B0A04020102020204" pitchFamily="34" charset="0"/>
                <a:ea typeface="MS PGothic" pitchFamily="34" charset="-128"/>
                <a:cs typeface="Times New Roman" pitchFamily="18" charset="0"/>
              </a:rPr>
              <a:t>NAVY GATEWAY</a:t>
            </a:r>
          </a:p>
        </p:txBody>
      </p:sp>
      <p:sp>
        <p:nvSpPr>
          <p:cNvPr id="9" name="Down Arrow 8"/>
          <p:cNvSpPr/>
          <p:nvPr/>
        </p:nvSpPr>
        <p:spPr>
          <a:xfrm rot="13289015">
            <a:off x="1956507" y="4041448"/>
            <a:ext cx="201786" cy="585055"/>
          </a:xfrm>
          <a:prstGeom prst="downArrow">
            <a:avLst/>
          </a:prstGeom>
          <a:solidFill>
            <a:srgbClr val="FF0000">
              <a:alpha val="80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1" name="Down Arrow 10"/>
          <p:cNvSpPr/>
          <p:nvPr/>
        </p:nvSpPr>
        <p:spPr>
          <a:xfrm rot="18974521">
            <a:off x="5572537" y="2608588"/>
            <a:ext cx="209584" cy="1159577"/>
          </a:xfrm>
          <a:prstGeom prst="downArrow">
            <a:avLst/>
          </a:prstGeom>
          <a:solidFill>
            <a:srgbClr val="FF0000">
              <a:alpha val="75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2" name="Down Arrow 11"/>
          <p:cNvSpPr/>
          <p:nvPr/>
        </p:nvSpPr>
        <p:spPr>
          <a:xfrm rot="1833570">
            <a:off x="4619814" y="2656250"/>
            <a:ext cx="274325" cy="1519517"/>
          </a:xfrm>
          <a:prstGeom prst="downArrow">
            <a:avLst>
              <a:gd name="adj1" fmla="val 50000"/>
              <a:gd name="adj2" fmla="val 78520"/>
            </a:avLst>
          </a:prstGeom>
          <a:solidFill>
            <a:srgbClr val="FF0000">
              <a:alpha val="75000"/>
            </a:srgb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4" name="Title 1"/>
          <p:cNvSpPr>
            <a:spLocks noGrp="1"/>
          </p:cNvSpPr>
          <p:nvPr>
            <p:ph type="title"/>
          </p:nvPr>
        </p:nvSpPr>
        <p:spPr>
          <a:xfrm>
            <a:off x="2457450" y="304801"/>
            <a:ext cx="4140197" cy="1364042"/>
          </a:xfrm>
          <a:solidFill>
            <a:schemeClr val="accent1">
              <a:lumMod val="75000"/>
              <a:alpha val="67000"/>
            </a:schemeClr>
          </a:solidFill>
        </p:spPr>
        <p:txBody>
          <a:bodyPr anchor="ctr">
            <a:normAutofit fontScale="90000"/>
          </a:bodyPr>
          <a:lstStyle/>
          <a:p>
            <a:pPr algn="ctr"/>
            <a:r>
              <a:rPr lang="en-US" altLang="en-US" b="1" err="1">
                <a:effectLst>
                  <a:outerShdw blurRad="38100" dist="38100" dir="2700000" algn="tl">
                    <a:srgbClr val="000000">
                      <a:alpha val="43137"/>
                    </a:srgbClr>
                  </a:outerShdw>
                </a:effectLst>
                <a:latin typeface="Copperplate" panose="02000504000000020004" pitchFamily="2" charset="77"/>
              </a:rPr>
              <a:t>Capodichino</a:t>
            </a:r>
            <a:r>
              <a:rPr lang="en-US" altLang="en-US" b="1">
                <a:effectLst>
                  <a:outerShdw blurRad="38100" dist="38100" dir="2700000" algn="tl">
                    <a:srgbClr val="000000">
                      <a:alpha val="43137"/>
                    </a:srgbClr>
                  </a:outerShdw>
                </a:effectLst>
                <a:latin typeface="Copperplate" panose="02000504000000020004" pitchFamily="2" charset="77"/>
              </a:rPr>
              <a:t> Chapel</a:t>
            </a:r>
          </a:p>
        </p:txBody>
      </p:sp>
      <p:sp>
        <p:nvSpPr>
          <p:cNvPr id="10" name="CasellaDiTesto 6"/>
          <p:cNvSpPr txBox="1">
            <a:spLocks noChangeArrowheads="1"/>
          </p:cNvSpPr>
          <p:nvPr/>
        </p:nvSpPr>
        <p:spPr bwMode="auto">
          <a:xfrm>
            <a:off x="2857501" y="2454102"/>
            <a:ext cx="3086100" cy="646331"/>
          </a:xfrm>
          <a:prstGeom prst="rect">
            <a:avLst/>
          </a:prstGeom>
          <a:solidFill>
            <a:srgbClr val="FF0000"/>
          </a:solidFill>
          <a:ln>
            <a:noFill/>
          </a:ln>
        </p:spPr>
        <p:txBody>
          <a:bodyPr wrap="squar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algn="ctr" eaLnBrk="1" fontAlgn="base" hangingPunct="1">
              <a:spcBef>
                <a:spcPct val="0"/>
              </a:spcBef>
              <a:spcAft>
                <a:spcPct val="0"/>
              </a:spcAft>
              <a:buClrTx/>
              <a:buSzTx/>
              <a:buFontTx/>
              <a:buNone/>
            </a:pPr>
            <a:r>
              <a:rPr lang="it-IT" altLang="en-US" sz="1800" b="1">
                <a:solidFill>
                  <a:schemeClr val="tx1"/>
                </a:solidFill>
                <a:effectLst>
                  <a:outerShdw blurRad="38100" dist="38100" dir="2700000" algn="tl">
                    <a:srgbClr val="000000">
                      <a:alpha val="43137"/>
                    </a:srgbClr>
                  </a:outerShdw>
                </a:effectLst>
                <a:latin typeface="Arial Black" panose="020B0A04020102020204" pitchFamily="34" charset="0"/>
                <a:ea typeface="MS PGothic" pitchFamily="34" charset="-128"/>
                <a:cs typeface="Times New Roman" pitchFamily="18" charset="0"/>
              </a:rPr>
              <a:t>CAPODICHINO CHAPEL </a:t>
            </a:r>
          </a:p>
        </p:txBody>
      </p:sp>
    </p:spTree>
    <p:extLst>
      <p:ext uri="{BB962C8B-B14F-4D97-AF65-F5344CB8AC3E}">
        <p14:creationId xmlns:p14="http://schemas.microsoft.com/office/powerpoint/2010/main" val="4283550694"/>
      </p:ext>
    </p:extLst>
  </p:cSld>
  <p:clrMapOvr>
    <a:masterClrMapping/>
  </p:clrMapOvr>
  <p:transition spd="slow" advClick="0" advTm="7000">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4" name="Picture 40" descr="Chapel logo 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7504" y="1085850"/>
            <a:ext cx="1031081" cy="90770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43"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36" name="Text Box 46"/>
          <p:cNvSpPr txBox="1">
            <a:spLocks noChangeArrowheads="1"/>
          </p:cNvSpPr>
          <p:nvPr/>
        </p:nvSpPr>
        <p:spPr bwMode="auto">
          <a:xfrm>
            <a:off x="1383076" y="4979095"/>
            <a:ext cx="1828800" cy="472798"/>
          </a:xfrm>
          <a:prstGeom prst="rect">
            <a:avLst/>
          </a:prstGeom>
          <a:solidFill>
            <a:schemeClr val="accent1">
              <a:lumMod val="75000"/>
            </a:schemeClr>
          </a:solidFill>
          <a:ln>
            <a:noFill/>
          </a:ln>
          <a:effec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a:latin typeface="Impact" panose="020B0806030902050204" pitchFamily="34" charset="0"/>
              </a:rPr>
              <a:t>COMMAND CHAPLAIN, DEPT. HEAD</a:t>
            </a:r>
          </a:p>
          <a:p>
            <a:pPr algn="ctr" eaLnBrk="0" fontAlgn="base" hangingPunct="0">
              <a:spcBef>
                <a:spcPct val="0"/>
              </a:spcBef>
              <a:spcAft>
                <a:spcPct val="0"/>
              </a:spcAft>
            </a:pPr>
            <a:r>
              <a:rPr lang="en-US" altLang="en-US" sz="788">
                <a:latin typeface="Century Schoolbook" panose="02040604050505020304" pitchFamily="18" charset="0"/>
              </a:rPr>
              <a:t>CDR Matthew Riley</a:t>
            </a:r>
          </a:p>
          <a:p>
            <a:pPr algn="ctr" eaLnBrk="0" fontAlgn="base" hangingPunct="0">
              <a:spcBef>
                <a:spcPct val="0"/>
              </a:spcBef>
              <a:spcAft>
                <a:spcPct val="0"/>
              </a:spcAft>
            </a:pPr>
            <a:r>
              <a:rPr lang="en-US" altLang="en-US" sz="788"/>
              <a:t>Assembly of God</a:t>
            </a:r>
          </a:p>
          <a:p>
            <a:pPr algn="ctr" defTabSz="685800" eaLnBrk="0" fontAlgn="base" hangingPunct="0">
              <a:spcBef>
                <a:spcPct val="0"/>
              </a:spcBef>
              <a:spcAft>
                <a:spcPct val="0"/>
              </a:spcAft>
            </a:pPr>
            <a:endParaRPr lang="en-US" altLang="en-US" sz="788">
              <a:solidFill>
                <a:srgbClr val="000000"/>
              </a:solidFill>
              <a:latin typeface="Century Schoolbook" panose="02040604050505020304" pitchFamily="18" charset="0"/>
            </a:endParaRPr>
          </a:p>
          <a:p>
            <a:pPr algn="ctr" defTabSz="685800" eaLnBrk="0" fontAlgn="base" hangingPunct="0">
              <a:spcBef>
                <a:spcPct val="0"/>
              </a:spcBef>
              <a:spcAft>
                <a:spcPct val="0"/>
              </a:spcAft>
            </a:pPr>
            <a:endParaRPr lang="en-US" altLang="en-US" sz="2100">
              <a:latin typeface="Arial" panose="020B0604020202020204" pitchFamily="34" charset="0"/>
            </a:endParaRPr>
          </a:p>
        </p:txBody>
      </p:sp>
      <p:sp>
        <p:nvSpPr>
          <p:cNvPr id="3" name="Rectangle 2"/>
          <p:cNvSpPr/>
          <p:nvPr/>
        </p:nvSpPr>
        <p:spPr>
          <a:xfrm>
            <a:off x="2760285" y="6096000"/>
            <a:ext cx="3623430" cy="300082"/>
          </a:xfrm>
          <a:prstGeom prst="rect">
            <a:avLst/>
          </a:prstGeom>
          <a:solidFill>
            <a:schemeClr val="accent1">
              <a:lumMod val="75000"/>
            </a:schemeClr>
          </a:solidFill>
        </p:spPr>
        <p:txBody>
          <a:bodyPr wrap="square">
            <a:spAutoFit/>
          </a:bodyPr>
          <a:lstStyle/>
          <a:p>
            <a:pPr algn="ctr">
              <a:defRPr/>
            </a:pPr>
            <a:r>
              <a:rPr lang="en-US" altLang="en-US" sz="1350"/>
              <a:t>NSA Naples’ CDO:  +39-335-825-7986</a:t>
            </a:r>
          </a:p>
        </p:txBody>
      </p:sp>
      <p:sp>
        <p:nvSpPr>
          <p:cNvPr id="17" name="Title 1">
            <a:extLst>
              <a:ext uri="{FF2B5EF4-FFF2-40B4-BE49-F238E27FC236}">
                <a16:creationId xmlns:a16="http://schemas.microsoft.com/office/drawing/2014/main" id="{7A73B646-16B6-BF9A-358F-DE5483F890D0}"/>
              </a:ext>
            </a:extLst>
          </p:cNvPr>
          <p:cNvSpPr txBox="1">
            <a:spLocks/>
          </p:cNvSpPr>
          <p:nvPr/>
        </p:nvSpPr>
        <p:spPr bwMode="auto">
          <a:xfrm>
            <a:off x="2686051" y="962254"/>
            <a:ext cx="3943351" cy="1230678"/>
          </a:xfrm>
          <a:prstGeom prst="rect">
            <a:avLst/>
          </a:prstGeom>
          <a:solidFill>
            <a:schemeClr val="accent1">
              <a:alpha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pPr algn="ctr">
              <a:defRPr/>
            </a:pPr>
            <a:r>
              <a:rPr lang="en-US" altLang="en-US" sz="2400" b="1">
                <a:solidFill>
                  <a:prstClr val="white"/>
                </a:solidFill>
                <a:effectLst>
                  <a:outerShdw blurRad="38100" dist="38100" dir="2700000" algn="tl">
                    <a:srgbClr val="000000">
                      <a:alpha val="43137"/>
                    </a:srgbClr>
                  </a:outerShdw>
                </a:effectLst>
                <a:latin typeface="Copperplate" panose="02000504000000020004" pitchFamily="2" charset="77"/>
              </a:rPr>
              <a:t>Religious Ministries Department</a:t>
            </a:r>
          </a:p>
          <a:p>
            <a:pPr algn="ctr">
              <a:defRPr/>
            </a:pPr>
            <a:endParaRPr lang="en-US" altLang="en-US" sz="600" b="1">
              <a:solidFill>
                <a:prstClr val="white"/>
              </a:solidFill>
              <a:effectLst>
                <a:outerShdw blurRad="38100" dist="38100" dir="2700000" algn="tl">
                  <a:srgbClr val="000000">
                    <a:alpha val="43137"/>
                  </a:srgbClr>
                </a:outerShdw>
              </a:effectLst>
              <a:latin typeface="Copperplate" panose="02000504000000020004" pitchFamily="2" charset="77"/>
            </a:endParaRPr>
          </a:p>
          <a:p>
            <a:pPr algn="ctr">
              <a:defRPr/>
            </a:pPr>
            <a:r>
              <a:rPr lang="en-US" altLang="en-US" sz="2400" b="1">
                <a:solidFill>
                  <a:prstClr val="white"/>
                </a:solidFill>
                <a:effectLst>
                  <a:outerShdw blurRad="38100" dist="38100" dir="2700000" algn="tl">
                    <a:srgbClr val="000000">
                      <a:alpha val="43137"/>
                    </a:srgbClr>
                  </a:outerShdw>
                </a:effectLst>
                <a:latin typeface="Copperplate" panose="02000504000000020004" pitchFamily="2" charset="77"/>
              </a:rPr>
              <a:t>Chaplains</a:t>
            </a:r>
          </a:p>
        </p:txBody>
      </p:sp>
      <p:pic>
        <p:nvPicPr>
          <p:cNvPr id="5" name="Picture 4" descr="A person in a uniform standing in front of flags&#10;&#10;Description automatically generated">
            <a:extLst>
              <a:ext uri="{FF2B5EF4-FFF2-40B4-BE49-F238E27FC236}">
                <a16:creationId xmlns:a16="http://schemas.microsoft.com/office/drawing/2014/main" id="{716F6E46-A01B-C762-6BD1-E0EB50DBD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4065" y="2245758"/>
            <a:ext cx="1967322" cy="2660800"/>
          </a:xfrm>
          <a:prstGeom prst="rect">
            <a:avLst/>
          </a:prstGeom>
        </p:spPr>
      </p:pic>
      <p:sp>
        <p:nvSpPr>
          <p:cNvPr id="7" name="Rectangle 6">
            <a:extLst>
              <a:ext uri="{FF2B5EF4-FFF2-40B4-BE49-F238E27FC236}">
                <a16:creationId xmlns:a16="http://schemas.microsoft.com/office/drawing/2014/main" id="{5945DFCB-5620-66B4-88A5-D43231F09750}"/>
              </a:ext>
            </a:extLst>
          </p:cNvPr>
          <p:cNvSpPr/>
          <p:nvPr/>
        </p:nvSpPr>
        <p:spPr>
          <a:xfrm>
            <a:off x="3997393" y="4983507"/>
            <a:ext cx="1320666" cy="468386"/>
          </a:xfrm>
          <a:prstGeom prst="rect">
            <a:avLst/>
          </a:prstGeom>
          <a:solidFill>
            <a:srgbClr val="8410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0F7F29A-FCDC-132C-4070-8A537E01B5B7}"/>
              </a:ext>
            </a:extLst>
          </p:cNvPr>
          <p:cNvSpPr txBox="1"/>
          <p:nvPr/>
        </p:nvSpPr>
        <p:spPr>
          <a:xfrm>
            <a:off x="3998115" y="4943126"/>
            <a:ext cx="1319944" cy="484748"/>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050" b="0" i="0" u="none" strike="noStrike" kern="1200" cap="none" spc="0" normalizeH="0" baseline="0" noProof="0">
                <a:ln>
                  <a:noFill/>
                </a:ln>
                <a:solidFill>
                  <a:prstClr val="white"/>
                </a:solidFill>
                <a:effectLst/>
                <a:uLnTx/>
                <a:uFillTx/>
                <a:latin typeface="Impact" panose="020B0806030902050204" pitchFamily="34" charset="0"/>
                <a:ea typeface="+mn-ea"/>
                <a:cs typeface="+mn-cs"/>
              </a:rPr>
              <a:t>DIVO</a:t>
            </a:r>
          </a:p>
          <a:p>
            <a:pPr marL="0" marR="0" lvl="0" indent="0" algn="ctr" defTabSz="457200" rtl="0" eaLnBrk="0" fontAlgn="base" latinLnBrk="0" hangingPunct="0">
              <a:lnSpc>
                <a:spcPct val="100000"/>
              </a:lnSpc>
              <a:spcBef>
                <a:spcPct val="0"/>
              </a:spcBef>
              <a:spcAft>
                <a:spcPct val="0"/>
              </a:spcAft>
              <a:buClrTx/>
              <a:buSzTx/>
              <a:buFontTx/>
              <a:buNone/>
              <a:tabLst/>
              <a:defRPr/>
            </a:pPr>
            <a:r>
              <a:rPr lang="en-US" altLang="en-US" sz="750">
                <a:solidFill>
                  <a:prstClr val="white"/>
                </a:solidFill>
                <a:latin typeface="Century Schoolbook" panose="02040604050505020304" pitchFamily="18" charset="0"/>
              </a:rPr>
              <a:t>LTJG</a:t>
            </a:r>
            <a:r>
              <a:rPr kumimoji="0" lang="en-US" altLang="en-US" sz="750" b="0" i="0" u="none" strike="noStrike" kern="1200" cap="none" spc="0" normalizeH="0" baseline="0" noProof="0">
                <a:ln>
                  <a:noFill/>
                </a:ln>
                <a:solidFill>
                  <a:prstClr val="white"/>
                </a:solidFill>
                <a:effectLst/>
                <a:uLnTx/>
                <a:uFillTx/>
                <a:latin typeface="Century Schoolbook" panose="02040604050505020304" pitchFamily="18" charset="0"/>
                <a:ea typeface="+mn-ea"/>
                <a:cs typeface="+mn-cs"/>
              </a:rPr>
              <a:t> David Campo</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prstClr val="white"/>
                </a:solidFill>
                <a:effectLst/>
                <a:uLnTx/>
                <a:uFillTx/>
                <a:latin typeface="Century Schoolbook" panose="02040604050505020304" pitchFamily="18" charset="0"/>
                <a:ea typeface="+mn-ea"/>
                <a:cs typeface="+mn-cs"/>
              </a:rPr>
              <a:t> </a:t>
            </a:r>
            <a:r>
              <a:rPr kumimoji="0" lang="en-US" altLang="en-US" sz="750" b="0" i="0" u="none" strike="noStrike" kern="1200" cap="none" spc="0" normalizeH="0" baseline="0" noProof="0">
                <a:ln>
                  <a:noFill/>
                </a:ln>
                <a:solidFill>
                  <a:prstClr val="white"/>
                </a:solidFill>
                <a:effectLst/>
                <a:uLnTx/>
                <a:uFillTx/>
                <a:latin typeface="Century Gothic" panose="020B0502020202020204"/>
                <a:ea typeface="+mn-ea"/>
                <a:cs typeface="+mn-cs"/>
              </a:rPr>
              <a:t>Roman Catholic </a:t>
            </a:r>
            <a:endParaRPr kumimoji="0" lang="en-US" altLang="en-US" sz="750" b="0" i="0" u="none" strike="noStrike" kern="1200" cap="none" spc="0" normalizeH="0" baseline="0" noProof="0">
              <a:ln>
                <a:noFill/>
              </a:ln>
              <a:solidFill>
                <a:prstClr val="white"/>
              </a:solidFill>
              <a:effectLst/>
              <a:uLnTx/>
              <a:uFillTx/>
              <a:latin typeface="Century Schoolbook" panose="02040604050505020304" pitchFamily="18" charset="0"/>
              <a:ea typeface="+mn-ea"/>
              <a:cs typeface="+mn-cs"/>
            </a:endParaRPr>
          </a:p>
        </p:txBody>
      </p:sp>
      <p:pic>
        <p:nvPicPr>
          <p:cNvPr id="2" name="Picture 1">
            <a:extLst>
              <a:ext uri="{FF2B5EF4-FFF2-40B4-BE49-F238E27FC236}">
                <a16:creationId xmlns:a16="http://schemas.microsoft.com/office/drawing/2014/main" id="{FEE85CC2-1852-60E1-3E77-8885DA09A69D}"/>
              </a:ext>
            </a:extLst>
          </p:cNvPr>
          <p:cNvPicPr>
            <a:picLocks noChangeAspect="1"/>
          </p:cNvPicPr>
          <p:nvPr/>
        </p:nvPicPr>
        <p:blipFill>
          <a:blip r:embed="rId4"/>
          <a:stretch>
            <a:fillRect/>
          </a:stretch>
        </p:blipFill>
        <p:spPr>
          <a:xfrm>
            <a:off x="5984614" y="2228495"/>
            <a:ext cx="1904321" cy="2660650"/>
          </a:xfrm>
          <a:prstGeom prst="rect">
            <a:avLst/>
          </a:prstGeom>
        </p:spPr>
      </p:pic>
      <p:sp>
        <p:nvSpPr>
          <p:cNvPr id="10" name="TextBox 9">
            <a:extLst>
              <a:ext uri="{FF2B5EF4-FFF2-40B4-BE49-F238E27FC236}">
                <a16:creationId xmlns:a16="http://schemas.microsoft.com/office/drawing/2014/main" id="{767612F7-FBF5-2169-EE9F-F6CBB904A306}"/>
              </a:ext>
            </a:extLst>
          </p:cNvPr>
          <p:cNvSpPr txBox="1"/>
          <p:nvPr/>
        </p:nvSpPr>
        <p:spPr>
          <a:xfrm>
            <a:off x="6383715" y="4938574"/>
            <a:ext cx="1181100" cy="369332"/>
          </a:xfrm>
          <a:prstGeom prst="rect">
            <a:avLst/>
          </a:prstGeom>
          <a:solidFill>
            <a:schemeClr val="accent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dirty="0">
                <a:latin typeface="Impact"/>
              </a:rPr>
              <a:t>DLCPO</a:t>
            </a:r>
            <a:endParaRPr lang="en-US" dirty="0"/>
          </a:p>
          <a:p>
            <a:r>
              <a:rPr lang="en-US" sz="750" dirty="0">
                <a:latin typeface="Century Schoolbook"/>
              </a:rPr>
              <a:t>NCC </a:t>
            </a:r>
            <a:r>
              <a:rPr lang="en-US" sz="750" dirty="0" err="1">
                <a:latin typeface="Century Schoolbook"/>
              </a:rPr>
              <a:t>Ethridge</a:t>
            </a:r>
            <a:r>
              <a:rPr lang="en-US" sz="750" dirty="0">
                <a:latin typeface="Century Schoolbook"/>
              </a:rPr>
              <a:t> Rashad</a:t>
            </a:r>
          </a:p>
        </p:txBody>
      </p:sp>
      <p:pic>
        <p:nvPicPr>
          <p:cNvPr id="8" name="Picture 7"/>
          <p:cNvPicPr>
            <a:picLocks noChangeAspect="1"/>
          </p:cNvPicPr>
          <p:nvPr/>
        </p:nvPicPr>
        <p:blipFill>
          <a:blip r:embed="rId5"/>
          <a:stretch>
            <a:fillRect/>
          </a:stretch>
        </p:blipFill>
        <p:spPr>
          <a:xfrm>
            <a:off x="1264115" y="2245758"/>
            <a:ext cx="2066723" cy="2658086"/>
          </a:xfrm>
          <a:prstGeom prst="rect">
            <a:avLst/>
          </a:prstGeom>
        </p:spPr>
      </p:pic>
    </p:spTree>
    <p:extLst>
      <p:ext uri="{BB962C8B-B14F-4D97-AF65-F5344CB8AC3E}">
        <p14:creationId xmlns:p14="http://schemas.microsoft.com/office/powerpoint/2010/main" val="2842947418"/>
      </p:ext>
    </p:extLst>
  </p:cSld>
  <p:clrMapOvr>
    <a:masterClrMapping/>
  </p:clrMapOvr>
  <p:transition spd="slow" advClick="0" advTm="7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4" name="Picture 40" descr="Chapel logo 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1" y="1200150"/>
            <a:ext cx="1031081" cy="90770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43"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1036" name="Text Box 46"/>
          <p:cNvSpPr txBox="1">
            <a:spLocks noChangeArrowheads="1"/>
          </p:cNvSpPr>
          <p:nvPr/>
        </p:nvSpPr>
        <p:spPr bwMode="auto">
          <a:xfrm>
            <a:off x="746258" y="4530769"/>
            <a:ext cx="1428750" cy="370517"/>
          </a:xfrm>
          <a:prstGeom prst="rect">
            <a:avLst/>
          </a:prstGeom>
          <a:solidFill>
            <a:schemeClr val="accent1">
              <a:lumMod val="75000"/>
            </a:schemeClr>
          </a:solidFill>
          <a:ln>
            <a:noFill/>
          </a:ln>
          <a:effec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a:latin typeface="Impact"/>
              </a:rPr>
              <a:t>CHAPEL MANAGER,  DLPO</a:t>
            </a:r>
          </a:p>
          <a:p>
            <a:pPr algn="ctr" eaLnBrk="0" fontAlgn="base" hangingPunct="0">
              <a:spcBef>
                <a:spcPct val="0"/>
              </a:spcBef>
              <a:spcAft>
                <a:spcPct val="0"/>
              </a:spcAft>
            </a:pPr>
            <a:r>
              <a:rPr lang="en-US" altLang="en-US" sz="750">
                <a:solidFill>
                  <a:prstClr val="white"/>
                </a:solidFill>
                <a:latin typeface="Century Schoolbook"/>
              </a:rPr>
              <a:t>RP1 Jozsa , Brandon</a:t>
            </a:r>
          </a:p>
          <a:p>
            <a:pPr algn="ctr" defTabSz="685800" eaLnBrk="0" fontAlgn="base" hangingPunct="0">
              <a:spcBef>
                <a:spcPct val="0"/>
              </a:spcBef>
              <a:spcAft>
                <a:spcPct val="0"/>
              </a:spcAft>
            </a:pPr>
            <a:endParaRPr lang="en-US" altLang="en-US" sz="1050">
              <a:latin typeface="Impact" panose="020B0806030902050204" pitchFamily="34" charset="0"/>
            </a:endParaRPr>
          </a:p>
        </p:txBody>
      </p:sp>
      <p:sp>
        <p:nvSpPr>
          <p:cNvPr id="20" name="Text Box 46"/>
          <p:cNvSpPr txBox="1">
            <a:spLocks noChangeArrowheads="1"/>
          </p:cNvSpPr>
          <p:nvPr/>
        </p:nvSpPr>
        <p:spPr bwMode="auto">
          <a:xfrm>
            <a:off x="2411153" y="4527732"/>
            <a:ext cx="1258387" cy="367523"/>
          </a:xfrm>
          <a:prstGeom prst="rect">
            <a:avLst/>
          </a:prstGeom>
          <a:solidFill>
            <a:schemeClr val="accent1">
              <a:lumMod val="75000"/>
            </a:schemeClr>
          </a:solidFill>
          <a:ln>
            <a:noFill/>
          </a:ln>
          <a:effec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a:latin typeface="Impact" panose="020B0806030902050204" pitchFamily="34" charset="0"/>
              </a:rPr>
              <a:t>ALPO</a:t>
            </a:r>
          </a:p>
          <a:p>
            <a:pPr algn="ctr" defTabSz="685800" eaLnBrk="0" fontAlgn="base" hangingPunct="0">
              <a:spcBef>
                <a:spcPct val="0"/>
              </a:spcBef>
              <a:spcAft>
                <a:spcPct val="0"/>
              </a:spcAft>
            </a:pPr>
            <a:r>
              <a:rPr lang="en-US" altLang="en-US" sz="800">
                <a:solidFill>
                  <a:prstClr val="white"/>
                </a:solidFill>
                <a:latin typeface="Century Schoolbook"/>
              </a:rPr>
              <a:t>RP2 </a:t>
            </a:r>
            <a:r>
              <a:rPr lang="en-US" altLang="en-US" sz="800" err="1">
                <a:solidFill>
                  <a:prstClr val="white"/>
                </a:solidFill>
                <a:latin typeface="Century Schoolbook"/>
              </a:rPr>
              <a:t>Wannen</a:t>
            </a:r>
            <a:r>
              <a:rPr lang="en-US" altLang="en-US" sz="800">
                <a:solidFill>
                  <a:prstClr val="white"/>
                </a:solidFill>
                <a:latin typeface="Century Schoolbook"/>
              </a:rPr>
              <a:t> , Charles</a:t>
            </a:r>
            <a:endParaRPr lang="en-US" altLang="en-US" sz="1050">
              <a:solidFill>
                <a:prstClr val="white"/>
              </a:solidFill>
              <a:latin typeface="Century Schoolbook"/>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29" y="2509063"/>
            <a:ext cx="1508626" cy="1951649"/>
          </a:xfrm>
          <a:prstGeom prst="rect">
            <a:avLst/>
          </a:prstGeom>
        </p:spPr>
      </p:pic>
      <p:pic>
        <p:nvPicPr>
          <p:cNvPr id="3" name="Picture 2">
            <a:extLst>
              <a:ext uri="{FF2B5EF4-FFF2-40B4-BE49-F238E27FC236}">
                <a16:creationId xmlns:a16="http://schemas.microsoft.com/office/drawing/2014/main" id="{1423C7DE-3434-E060-AFEE-E82E2EFCF504}"/>
              </a:ext>
            </a:extLst>
          </p:cNvPr>
          <p:cNvPicPr>
            <a:picLocks noChangeAspect="1"/>
          </p:cNvPicPr>
          <p:nvPr/>
        </p:nvPicPr>
        <p:blipFill>
          <a:blip r:embed="rId4"/>
          <a:stretch>
            <a:fillRect/>
          </a:stretch>
        </p:blipFill>
        <p:spPr>
          <a:xfrm>
            <a:off x="3865747" y="2503578"/>
            <a:ext cx="1508625" cy="1957135"/>
          </a:xfrm>
          <a:prstGeom prst="rect">
            <a:avLst/>
          </a:prstGeom>
        </p:spPr>
      </p:pic>
      <p:pic>
        <p:nvPicPr>
          <p:cNvPr id="4" name="Picture 3">
            <a:extLst>
              <a:ext uri="{FF2B5EF4-FFF2-40B4-BE49-F238E27FC236}">
                <a16:creationId xmlns:a16="http://schemas.microsoft.com/office/drawing/2014/main" id="{A14372E3-E38F-523E-1405-6F89EB01749D}"/>
              </a:ext>
            </a:extLst>
          </p:cNvPr>
          <p:cNvPicPr>
            <a:picLocks noChangeAspect="1"/>
          </p:cNvPicPr>
          <p:nvPr/>
        </p:nvPicPr>
        <p:blipFill>
          <a:blip r:embed="rId5"/>
          <a:stretch>
            <a:fillRect/>
          </a:stretch>
        </p:blipFill>
        <p:spPr>
          <a:xfrm>
            <a:off x="2301154" y="2509064"/>
            <a:ext cx="1478386" cy="1951649"/>
          </a:xfrm>
          <a:prstGeom prst="rect">
            <a:avLst/>
          </a:prstGeom>
        </p:spPr>
      </p:pic>
      <p:pic>
        <p:nvPicPr>
          <p:cNvPr id="5" name="Picture 4">
            <a:extLst>
              <a:ext uri="{FF2B5EF4-FFF2-40B4-BE49-F238E27FC236}">
                <a16:creationId xmlns:a16="http://schemas.microsoft.com/office/drawing/2014/main" id="{98C8D25C-43F8-E209-D6E2-B63B2A27DB92}"/>
              </a:ext>
            </a:extLst>
          </p:cNvPr>
          <p:cNvPicPr>
            <a:picLocks noChangeAspect="1"/>
          </p:cNvPicPr>
          <p:nvPr/>
        </p:nvPicPr>
        <p:blipFill>
          <a:blip r:embed="rId6"/>
          <a:stretch>
            <a:fillRect/>
          </a:stretch>
        </p:blipFill>
        <p:spPr>
          <a:xfrm>
            <a:off x="4038600" y="4488088"/>
            <a:ext cx="1166350" cy="399248"/>
          </a:xfrm>
          <a:prstGeom prst="rect">
            <a:avLst/>
          </a:prstGeom>
        </p:spPr>
      </p:pic>
      <p:pic>
        <p:nvPicPr>
          <p:cNvPr id="8" name="Picture 7">
            <a:extLst>
              <a:ext uri="{FF2B5EF4-FFF2-40B4-BE49-F238E27FC236}">
                <a16:creationId xmlns:a16="http://schemas.microsoft.com/office/drawing/2014/main" id="{D7F1E65D-0272-F135-C64D-898D6CA2D42E}"/>
              </a:ext>
            </a:extLst>
          </p:cNvPr>
          <p:cNvPicPr>
            <a:picLocks noChangeAspect="1"/>
          </p:cNvPicPr>
          <p:nvPr/>
        </p:nvPicPr>
        <p:blipFill>
          <a:blip r:embed="rId7"/>
          <a:stretch>
            <a:fillRect/>
          </a:stretch>
        </p:blipFill>
        <p:spPr>
          <a:xfrm>
            <a:off x="2514600" y="942154"/>
            <a:ext cx="4288908" cy="1156817"/>
          </a:xfrm>
          <a:prstGeom prst="rect">
            <a:avLst/>
          </a:prstGeom>
        </p:spPr>
      </p:pic>
      <p:pic>
        <p:nvPicPr>
          <p:cNvPr id="9" name="Picture 8">
            <a:extLst>
              <a:ext uri="{FF2B5EF4-FFF2-40B4-BE49-F238E27FC236}">
                <a16:creationId xmlns:a16="http://schemas.microsoft.com/office/drawing/2014/main" id="{13CAEC99-B324-CB22-3B7B-3F63C22FE8B4}"/>
              </a:ext>
            </a:extLst>
          </p:cNvPr>
          <p:cNvPicPr>
            <a:picLocks noChangeAspect="1"/>
          </p:cNvPicPr>
          <p:nvPr/>
        </p:nvPicPr>
        <p:blipFill>
          <a:blip r:embed="rId8"/>
          <a:stretch>
            <a:fillRect/>
          </a:stretch>
        </p:blipFill>
        <p:spPr>
          <a:xfrm>
            <a:off x="5460579" y="2494053"/>
            <a:ext cx="1397293" cy="1957135"/>
          </a:xfrm>
          <a:prstGeom prst="rect">
            <a:avLst/>
          </a:prstGeom>
        </p:spPr>
      </p:pic>
      <p:pic>
        <p:nvPicPr>
          <p:cNvPr id="12" name="Picture 11">
            <a:extLst>
              <a:ext uri="{FF2B5EF4-FFF2-40B4-BE49-F238E27FC236}">
                <a16:creationId xmlns:a16="http://schemas.microsoft.com/office/drawing/2014/main" id="{7C92F866-1676-6DD3-14B9-C82461A13331}"/>
              </a:ext>
            </a:extLst>
          </p:cNvPr>
          <p:cNvPicPr>
            <a:picLocks noChangeAspect="1"/>
          </p:cNvPicPr>
          <p:nvPr/>
        </p:nvPicPr>
        <p:blipFill>
          <a:blip r:embed="rId9"/>
          <a:stretch>
            <a:fillRect/>
          </a:stretch>
        </p:blipFill>
        <p:spPr>
          <a:xfrm>
            <a:off x="5533132" y="4483515"/>
            <a:ext cx="1166351" cy="399248"/>
          </a:xfrm>
          <a:prstGeom prst="rect">
            <a:avLst/>
          </a:prstGeom>
        </p:spPr>
      </p:pic>
      <p:pic>
        <p:nvPicPr>
          <p:cNvPr id="13" name="Picture 12">
            <a:extLst>
              <a:ext uri="{FF2B5EF4-FFF2-40B4-BE49-F238E27FC236}">
                <a16:creationId xmlns:a16="http://schemas.microsoft.com/office/drawing/2014/main" id="{E7EF943A-6CD0-D0C8-403F-77CC43BED197}"/>
              </a:ext>
            </a:extLst>
          </p:cNvPr>
          <p:cNvPicPr>
            <a:picLocks noChangeAspect="1"/>
          </p:cNvPicPr>
          <p:nvPr/>
        </p:nvPicPr>
        <p:blipFill>
          <a:blip r:embed="rId10"/>
          <a:stretch>
            <a:fillRect/>
          </a:stretch>
        </p:blipFill>
        <p:spPr>
          <a:xfrm>
            <a:off x="7167993" y="4483515"/>
            <a:ext cx="1060796" cy="433848"/>
          </a:xfrm>
          <a:prstGeom prst="rect">
            <a:avLst/>
          </a:prstGeom>
        </p:spPr>
      </p:pic>
      <p:sp>
        <p:nvSpPr>
          <p:cNvPr id="16" name="Rectangle 15">
            <a:extLst>
              <a:ext uri="{FF2B5EF4-FFF2-40B4-BE49-F238E27FC236}">
                <a16:creationId xmlns:a16="http://schemas.microsoft.com/office/drawing/2014/main" id="{BD0D5927-1C12-7A91-41F7-06350D689D0B}"/>
              </a:ext>
            </a:extLst>
          </p:cNvPr>
          <p:cNvSpPr/>
          <p:nvPr/>
        </p:nvSpPr>
        <p:spPr>
          <a:xfrm>
            <a:off x="7167993" y="4711493"/>
            <a:ext cx="1060796" cy="160676"/>
          </a:xfrm>
          <a:prstGeom prst="rect">
            <a:avLst/>
          </a:prstGeom>
          <a:solidFill>
            <a:srgbClr val="8410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latin typeface="Century Schoolbook" panose="02040604050505020304" pitchFamily="18" charset="0"/>
              </a:rPr>
              <a:t>RP3 Figueroa, Tyesha</a:t>
            </a:r>
            <a:endParaRPr lang="en-US" sz="800"/>
          </a:p>
        </p:txBody>
      </p:sp>
      <p:sp>
        <p:nvSpPr>
          <p:cNvPr id="11" name="Rectangle 10">
            <a:extLst>
              <a:ext uri="{FF2B5EF4-FFF2-40B4-BE49-F238E27FC236}">
                <a16:creationId xmlns:a16="http://schemas.microsoft.com/office/drawing/2014/main" id="{8BFD886F-37F2-59FC-01AC-33E1AC6010E5}"/>
              </a:ext>
            </a:extLst>
          </p:cNvPr>
          <p:cNvSpPr/>
          <p:nvPr/>
        </p:nvSpPr>
        <p:spPr>
          <a:xfrm>
            <a:off x="5568383" y="4711493"/>
            <a:ext cx="1061017" cy="134777"/>
          </a:xfrm>
          <a:prstGeom prst="rect">
            <a:avLst/>
          </a:prstGeom>
          <a:solidFill>
            <a:srgbClr val="8410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08DFC6F-FDBD-7942-C7B9-B1853F3F673A}"/>
              </a:ext>
            </a:extLst>
          </p:cNvPr>
          <p:cNvSpPr txBox="1"/>
          <p:nvPr/>
        </p:nvSpPr>
        <p:spPr>
          <a:xfrm>
            <a:off x="5512562" y="4645677"/>
            <a:ext cx="1389119" cy="215444"/>
          </a:xfrm>
          <a:prstGeom prst="rect">
            <a:avLst/>
          </a:prstGeom>
          <a:noFill/>
        </p:spPr>
        <p:txBody>
          <a:bodyPr wrap="square" rtlCol="0">
            <a:spAutoFit/>
          </a:bodyPr>
          <a:lstStyle/>
          <a:p>
            <a:r>
              <a:rPr kumimoji="0" lang="en-US" altLang="en-US" sz="800" b="0" i="0" u="none" strike="noStrike" kern="1200" cap="none" spc="0" normalizeH="0" baseline="0" noProof="0">
                <a:ln>
                  <a:noFill/>
                </a:ln>
                <a:solidFill>
                  <a:prstClr val="white"/>
                </a:solidFill>
                <a:effectLst/>
                <a:uLnTx/>
                <a:uFillTx/>
                <a:latin typeface="Century Schoolbook" panose="02040604050505020304" pitchFamily="18" charset="0"/>
                <a:ea typeface="+mn-ea"/>
                <a:cs typeface="+mn-cs"/>
              </a:rPr>
              <a:t>RP2 </a:t>
            </a:r>
            <a:r>
              <a:rPr kumimoji="0" lang="en-US" altLang="en-US" sz="800" b="0" i="0" u="none" strike="noStrike" kern="1200" cap="none" spc="0" normalizeH="0" baseline="0" noProof="0" err="1">
                <a:ln>
                  <a:noFill/>
                </a:ln>
                <a:solidFill>
                  <a:prstClr val="white"/>
                </a:solidFill>
                <a:effectLst/>
                <a:uLnTx/>
                <a:uFillTx/>
                <a:latin typeface="Century Schoolbook" panose="02040604050505020304" pitchFamily="18" charset="0"/>
                <a:ea typeface="+mn-ea"/>
                <a:cs typeface="+mn-cs"/>
              </a:rPr>
              <a:t>Urguhart</a:t>
            </a:r>
            <a:r>
              <a:rPr lang="en-US" altLang="en-US" sz="800">
                <a:solidFill>
                  <a:prstClr val="white"/>
                </a:solidFill>
                <a:latin typeface="Century Schoolbook" panose="02040604050505020304" pitchFamily="18" charset="0"/>
              </a:rPr>
              <a:t>, </a:t>
            </a:r>
            <a:r>
              <a:rPr lang="en-US" altLang="en-US" sz="800" err="1">
                <a:solidFill>
                  <a:prstClr val="white"/>
                </a:solidFill>
                <a:latin typeface="Century Schoolbook" panose="02040604050505020304" pitchFamily="18" charset="0"/>
              </a:rPr>
              <a:t>Kestor</a:t>
            </a: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47344" y="2503577"/>
            <a:ext cx="1397895" cy="1956816"/>
          </a:xfrm>
          <a:prstGeom prst="rect">
            <a:avLst/>
          </a:prstGeom>
        </p:spPr>
      </p:pic>
    </p:spTree>
    <p:extLst>
      <p:ext uri="{BB962C8B-B14F-4D97-AF65-F5344CB8AC3E}">
        <p14:creationId xmlns:p14="http://schemas.microsoft.com/office/powerpoint/2010/main" val="805427856"/>
      </p:ext>
    </p:extLst>
  </p:cSld>
  <p:clrMapOvr>
    <a:masterClrMapping/>
  </p:clrMapOvr>
  <p:transition spd="slow" advClick="0" advTm="7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4" name="Picture 40" descr="Chapel logo 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1" y="1200150"/>
            <a:ext cx="1031081" cy="90770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43"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21" name="Title 1"/>
          <p:cNvSpPr txBox="1">
            <a:spLocks/>
          </p:cNvSpPr>
          <p:nvPr/>
        </p:nvSpPr>
        <p:spPr bwMode="auto">
          <a:xfrm>
            <a:off x="2514600" y="1002300"/>
            <a:ext cx="4286250" cy="1169401"/>
          </a:xfrm>
          <a:prstGeom prst="rect">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Religious Ministries Department</a:t>
            </a:r>
          </a:p>
          <a:p>
            <a:pPr algn="ctr"/>
            <a:endParaRPr lang="en-US" altLang="en-US" sz="600" b="1">
              <a:solidFill>
                <a:schemeClr val="tx1"/>
              </a:solidFill>
              <a:effectLst>
                <a:outerShdw blurRad="38100" dist="38100" dir="2700000" algn="tl">
                  <a:srgbClr val="000000">
                    <a:alpha val="43137"/>
                  </a:srgbClr>
                </a:outerShdw>
              </a:effectLst>
              <a:latin typeface="Copperplate" panose="02000504000000020004" pitchFamily="2" charset="77"/>
            </a:endParaRPr>
          </a:p>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Chain Of Command</a:t>
            </a:r>
          </a:p>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U.S. NAVY / NSA NAPLES</a:t>
            </a:r>
          </a:p>
        </p:txBody>
      </p:sp>
      <p:pic>
        <p:nvPicPr>
          <p:cNvPr id="10" name="Picture 9">
            <a:extLst>
              <a:ext uri="{FF2B5EF4-FFF2-40B4-BE49-F238E27FC236}">
                <a16:creationId xmlns:a16="http://schemas.microsoft.com/office/drawing/2014/main" id="{2E900DF4-2F16-5400-68CC-0A1E8003F25C}"/>
              </a:ext>
            </a:extLst>
          </p:cNvPr>
          <p:cNvPicPr>
            <a:picLocks noChangeAspect="1"/>
          </p:cNvPicPr>
          <p:nvPr/>
        </p:nvPicPr>
        <p:blipFill>
          <a:blip r:embed="rId3"/>
          <a:stretch>
            <a:fillRect/>
          </a:stretch>
        </p:blipFill>
        <p:spPr>
          <a:xfrm>
            <a:off x="2185555" y="4577677"/>
            <a:ext cx="4772887" cy="2142615"/>
          </a:xfrm>
          <a:prstGeom prst="rect">
            <a:avLst/>
          </a:prstGeom>
        </p:spPr>
      </p:pic>
      <p:sp>
        <p:nvSpPr>
          <p:cNvPr id="2" name="Text Box 49">
            <a:extLst>
              <a:ext uri="{FF2B5EF4-FFF2-40B4-BE49-F238E27FC236}">
                <a16:creationId xmlns:a16="http://schemas.microsoft.com/office/drawing/2014/main" id="{0FF51365-1E38-8013-4C23-73EB3F9DA1EC}"/>
              </a:ext>
            </a:extLst>
          </p:cNvPr>
          <p:cNvSpPr txBox="1">
            <a:spLocks noChangeArrowheads="1"/>
          </p:cNvSpPr>
          <p:nvPr/>
        </p:nvSpPr>
        <p:spPr bwMode="auto">
          <a:xfrm>
            <a:off x="4114800" y="6400800"/>
            <a:ext cx="914400" cy="319492"/>
          </a:xfrm>
          <a:prstGeom prst="rect">
            <a:avLst/>
          </a:prstGeom>
          <a:solidFill>
            <a:schemeClr val="accent1">
              <a:lumMod val="75000"/>
            </a:schemeClr>
          </a:solidFill>
          <a:ln>
            <a:noFill/>
          </a:ln>
          <a:effec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800">
                <a:latin typeface="Impact" panose="020B0806030902050204" pitchFamily="34" charset="0"/>
              </a:rPr>
              <a:t>XO</a:t>
            </a:r>
          </a:p>
          <a:p>
            <a:pPr algn="ctr" defTabSz="685800" eaLnBrk="0" fontAlgn="base" hangingPunct="0">
              <a:spcBef>
                <a:spcPct val="0"/>
              </a:spcBef>
              <a:spcAft>
                <a:spcPct val="0"/>
              </a:spcAft>
            </a:pPr>
            <a:r>
              <a:rPr lang="en-US" altLang="en-US" sz="600">
                <a:latin typeface="Century Schoolbook" panose="02040604050505020304" pitchFamily="18" charset="0"/>
              </a:rPr>
              <a:t>CDR Koch</a:t>
            </a:r>
            <a:endParaRPr lang="en-US" altLang="en-US" sz="800">
              <a:latin typeface="Century Schoolbook" panose="02040604050505020304" pitchFamily="18" charset="0"/>
            </a:endParaRPr>
          </a:p>
        </p:txBody>
      </p:sp>
      <p:pic>
        <p:nvPicPr>
          <p:cNvPr id="4" name="Picture 3" descr="A person in a uniform&#10;&#10;Description automatically generated">
            <a:extLst>
              <a:ext uri="{FF2B5EF4-FFF2-40B4-BE49-F238E27FC236}">
                <a16:creationId xmlns:a16="http://schemas.microsoft.com/office/drawing/2014/main" id="{109E84DB-AA5F-28DE-1D84-4A87F7E6D1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4583279"/>
            <a:ext cx="1393057" cy="1741321"/>
          </a:xfrm>
          <a:prstGeom prst="rect">
            <a:avLst/>
          </a:prstGeom>
        </p:spPr>
      </p:pic>
      <p:pic>
        <p:nvPicPr>
          <p:cNvPr id="3" name="Picture 2" descr="TRUMP VANCE TRANSITION TEAM HANDOUT/EPA Donald Trump wearing a blue suit and tie in his official portrait ">
            <a:extLst>
              <a:ext uri="{FF2B5EF4-FFF2-40B4-BE49-F238E27FC236}">
                <a16:creationId xmlns:a16="http://schemas.microsoft.com/office/drawing/2014/main" id="{760A4E05-98DB-E7E3-4ECC-6C8E5EA1F5BE}"/>
              </a:ext>
            </a:extLst>
          </p:cNvPr>
          <p:cNvPicPr>
            <a:picLocks noChangeAspect="1"/>
          </p:cNvPicPr>
          <p:nvPr/>
        </p:nvPicPr>
        <p:blipFill>
          <a:blip r:embed="rId5"/>
          <a:srcRect l="11304" t="1250" r="11739"/>
          <a:stretch/>
        </p:blipFill>
        <p:spPr>
          <a:xfrm>
            <a:off x="1729409" y="2273575"/>
            <a:ext cx="1351726" cy="1731895"/>
          </a:xfrm>
          <a:prstGeom prst="rect">
            <a:avLst/>
          </a:prstGeom>
        </p:spPr>
      </p:pic>
      <p:pic>
        <p:nvPicPr>
          <p:cNvPr id="5" name="Picture 4" descr="HON Pete Hegseth">
            <a:extLst>
              <a:ext uri="{FF2B5EF4-FFF2-40B4-BE49-F238E27FC236}">
                <a16:creationId xmlns:a16="http://schemas.microsoft.com/office/drawing/2014/main" id="{5C0821D2-4492-B987-7D43-6A342D603C72}"/>
              </a:ext>
            </a:extLst>
          </p:cNvPr>
          <p:cNvPicPr>
            <a:picLocks noChangeAspect="1"/>
          </p:cNvPicPr>
          <p:nvPr/>
        </p:nvPicPr>
        <p:blipFill>
          <a:blip r:embed="rId6"/>
          <a:stretch>
            <a:fillRect/>
          </a:stretch>
        </p:blipFill>
        <p:spPr>
          <a:xfrm>
            <a:off x="3161264" y="2268607"/>
            <a:ext cx="1340542" cy="1724440"/>
          </a:xfrm>
          <a:prstGeom prst="rect">
            <a:avLst/>
          </a:prstGeom>
        </p:spPr>
      </p:pic>
      <p:sp>
        <p:nvSpPr>
          <p:cNvPr id="12" name="TextBox 11">
            <a:extLst>
              <a:ext uri="{FF2B5EF4-FFF2-40B4-BE49-F238E27FC236}">
                <a16:creationId xmlns:a16="http://schemas.microsoft.com/office/drawing/2014/main" id="{88BC4A65-7B03-6EB3-D41E-6D730E19D154}"/>
              </a:ext>
            </a:extLst>
          </p:cNvPr>
          <p:cNvSpPr txBox="1"/>
          <p:nvPr/>
        </p:nvSpPr>
        <p:spPr>
          <a:xfrm>
            <a:off x="1948070" y="4114800"/>
            <a:ext cx="914400" cy="297517"/>
          </a:xfrm>
          <a:prstGeom prst="rect">
            <a:avLst/>
          </a:prstGeom>
          <a:solidFill>
            <a:srgbClr val="84100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900"/>
              </a:lnSpc>
            </a:pPr>
            <a:r>
              <a:rPr lang="en-US" sz="800">
                <a:highlight>
                  <a:srgbClr val="84100E"/>
                </a:highlight>
                <a:latin typeface="Impact"/>
                <a:cs typeface="Segoe UI"/>
              </a:rPr>
              <a:t>POTUS</a:t>
            </a:r>
          </a:p>
          <a:p>
            <a:pPr algn="ctr">
              <a:lnSpc>
                <a:spcPts val="675"/>
              </a:lnSpc>
            </a:pPr>
            <a:r>
              <a:rPr lang="en-US" sz="600">
                <a:highlight>
                  <a:srgbClr val="84100E"/>
                </a:highlight>
                <a:latin typeface="Century Schoolbook"/>
                <a:cs typeface="Segoe UI"/>
              </a:rPr>
              <a:t>Mr. Trump</a:t>
            </a:r>
            <a:endParaRPr lang="en-US">
              <a:highlight>
                <a:srgbClr val="84100E"/>
              </a:highlight>
            </a:endParaRPr>
          </a:p>
        </p:txBody>
      </p:sp>
      <p:sp>
        <p:nvSpPr>
          <p:cNvPr id="13" name="TextBox 12">
            <a:extLst>
              <a:ext uri="{FF2B5EF4-FFF2-40B4-BE49-F238E27FC236}">
                <a16:creationId xmlns:a16="http://schemas.microsoft.com/office/drawing/2014/main" id="{2B0FD161-D1B2-DB5F-39A2-5D7FA2C3E05A}"/>
              </a:ext>
            </a:extLst>
          </p:cNvPr>
          <p:cNvSpPr txBox="1"/>
          <p:nvPr/>
        </p:nvSpPr>
        <p:spPr>
          <a:xfrm>
            <a:off x="3379304" y="4114799"/>
            <a:ext cx="914400" cy="297517"/>
          </a:xfrm>
          <a:prstGeom prst="rect">
            <a:avLst/>
          </a:prstGeom>
          <a:solidFill>
            <a:srgbClr val="84100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900"/>
              </a:lnSpc>
            </a:pPr>
            <a:r>
              <a:rPr lang="en-US" sz="800">
                <a:highlight>
                  <a:srgbClr val="84100E"/>
                </a:highlight>
                <a:latin typeface="Impact"/>
                <a:cs typeface="Segoe UI"/>
              </a:rPr>
              <a:t>SECDEF</a:t>
            </a:r>
          </a:p>
          <a:p>
            <a:pPr algn="ctr">
              <a:lnSpc>
                <a:spcPts val="675"/>
              </a:lnSpc>
            </a:pPr>
            <a:r>
              <a:rPr lang="en-US" sz="600">
                <a:highlight>
                  <a:srgbClr val="84100E"/>
                </a:highlight>
                <a:latin typeface="Century Schoolbook"/>
                <a:cs typeface="Segoe UI"/>
              </a:rPr>
              <a:t>Mr. Hegseth</a:t>
            </a:r>
          </a:p>
        </p:txBody>
      </p:sp>
      <p:pic>
        <p:nvPicPr>
          <p:cNvPr id="7" name="Picture 6"/>
          <p:cNvPicPr>
            <a:picLocks noChangeAspect="1"/>
          </p:cNvPicPr>
          <p:nvPr/>
        </p:nvPicPr>
        <p:blipFill>
          <a:blip r:embed="rId7"/>
          <a:stretch>
            <a:fillRect/>
          </a:stretch>
        </p:blipFill>
        <p:spPr>
          <a:xfrm>
            <a:off x="4571998" y="2274056"/>
            <a:ext cx="1377815" cy="1731414"/>
          </a:xfrm>
          <a:prstGeom prst="rect">
            <a:avLst/>
          </a:prstGeom>
        </p:spPr>
      </p:pic>
      <p:pic>
        <p:nvPicPr>
          <p:cNvPr id="8" name="Picture 7"/>
          <p:cNvPicPr>
            <a:picLocks noChangeAspect="1"/>
          </p:cNvPicPr>
          <p:nvPr/>
        </p:nvPicPr>
        <p:blipFill>
          <a:blip r:embed="rId8"/>
          <a:stretch>
            <a:fillRect/>
          </a:stretch>
        </p:blipFill>
        <p:spPr>
          <a:xfrm>
            <a:off x="6056764" y="2271120"/>
            <a:ext cx="1383912" cy="1731414"/>
          </a:xfrm>
          <a:prstGeom prst="rect">
            <a:avLst/>
          </a:prstGeom>
        </p:spPr>
      </p:pic>
      <p:pic>
        <p:nvPicPr>
          <p:cNvPr id="9" name="Picture 8"/>
          <p:cNvPicPr>
            <a:picLocks noChangeAspect="1"/>
          </p:cNvPicPr>
          <p:nvPr/>
        </p:nvPicPr>
        <p:blipFill>
          <a:blip r:embed="rId9"/>
          <a:stretch>
            <a:fillRect/>
          </a:stretch>
        </p:blipFill>
        <p:spPr>
          <a:xfrm>
            <a:off x="4887117" y="4111144"/>
            <a:ext cx="914479" cy="304826"/>
          </a:xfrm>
          <a:prstGeom prst="rect">
            <a:avLst/>
          </a:prstGeom>
        </p:spPr>
      </p:pic>
      <p:pic>
        <p:nvPicPr>
          <p:cNvPr id="11" name="Picture 10"/>
          <p:cNvPicPr>
            <a:picLocks noChangeAspect="1"/>
          </p:cNvPicPr>
          <p:nvPr/>
        </p:nvPicPr>
        <p:blipFill>
          <a:blip r:embed="rId10"/>
          <a:stretch>
            <a:fillRect/>
          </a:stretch>
        </p:blipFill>
        <p:spPr>
          <a:xfrm>
            <a:off x="6315299" y="4068468"/>
            <a:ext cx="914479" cy="390178"/>
          </a:xfrm>
          <a:prstGeom prst="rect">
            <a:avLst/>
          </a:prstGeom>
        </p:spPr>
      </p:pic>
    </p:spTree>
    <p:extLst>
      <p:ext uri="{BB962C8B-B14F-4D97-AF65-F5344CB8AC3E}">
        <p14:creationId xmlns:p14="http://schemas.microsoft.com/office/powerpoint/2010/main" val="3237216608"/>
      </p:ext>
    </p:extLst>
  </p:cSld>
  <p:clrMapOvr>
    <a:masterClrMapping/>
  </p:clrMapOvr>
  <p:transition spd="slow" advClick="0" advTm="7000">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pic>
        <p:nvPicPr>
          <p:cNvPr id="1064" name="Picture 40" descr="Chapel logo 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1" y="1200150"/>
            <a:ext cx="1031081" cy="907704"/>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2" name="Rectangle 43" hidden="1"/>
          <p:cNvSpPr>
            <a:spLocks noChangeArrowheads="1"/>
          </p:cNvSpPr>
          <p:nvPr/>
        </p:nvSpPr>
        <p:spPr bwMode="auto">
          <a:xfrm>
            <a:off x="948928" y="502444"/>
            <a:ext cx="5773341" cy="7531894"/>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27432" tIns="27432" rIns="27432" bIns="27432" numCol="1" anchor="t" anchorCtr="0" compatLnSpc="1">
            <a:prstTxWarp prst="textNoShape">
              <a:avLst/>
            </a:prstTxWarp>
          </a:bodyPr>
          <a:lstStyle/>
          <a:p>
            <a:endParaRPr lang="en-US" sz="1350"/>
          </a:p>
        </p:txBody>
      </p:sp>
      <p:sp>
        <p:nvSpPr>
          <p:cNvPr id="21" name="Title 1"/>
          <p:cNvSpPr txBox="1">
            <a:spLocks/>
          </p:cNvSpPr>
          <p:nvPr/>
        </p:nvSpPr>
        <p:spPr bwMode="auto">
          <a:xfrm>
            <a:off x="2514600" y="1002300"/>
            <a:ext cx="4286250" cy="1455151"/>
          </a:xfrm>
          <a:prstGeom prst="rect">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Religious Ministries Department</a:t>
            </a:r>
          </a:p>
          <a:p>
            <a:pPr algn="ctr"/>
            <a:endParaRPr lang="en-US" altLang="en-US" sz="600" b="1">
              <a:solidFill>
                <a:schemeClr val="tx1"/>
              </a:solidFill>
              <a:effectLst>
                <a:outerShdw blurRad="38100" dist="38100" dir="2700000" algn="tl">
                  <a:srgbClr val="000000">
                    <a:alpha val="43137"/>
                  </a:srgbClr>
                </a:outerShdw>
              </a:effectLst>
              <a:latin typeface="Copperplate" panose="02000504000000020004" pitchFamily="2" charset="77"/>
            </a:endParaRPr>
          </a:p>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Chain Of Command</a:t>
            </a:r>
          </a:p>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CHAPLAIN CORPS / EURAFCENT</a:t>
            </a:r>
          </a:p>
        </p:txBody>
      </p:sp>
      <p:sp>
        <p:nvSpPr>
          <p:cNvPr id="13" name="Text Box 49">
            <a:extLst>
              <a:ext uri="{FF2B5EF4-FFF2-40B4-BE49-F238E27FC236}">
                <a16:creationId xmlns:a16="http://schemas.microsoft.com/office/drawing/2014/main" id="{E9CB700B-87C9-4F8D-BCE5-48C0BD6783B3}"/>
              </a:ext>
            </a:extLst>
          </p:cNvPr>
          <p:cNvSpPr txBox="1">
            <a:spLocks noChangeArrowheads="1"/>
          </p:cNvSpPr>
          <p:nvPr/>
        </p:nvSpPr>
        <p:spPr bwMode="auto">
          <a:xfrm>
            <a:off x="1158135" y="4898296"/>
            <a:ext cx="1657350" cy="370517"/>
          </a:xfrm>
          <a:prstGeom prst="rect">
            <a:avLst/>
          </a:prstGeom>
          <a:solidFill>
            <a:schemeClr val="accent1">
              <a:lumMod val="75000"/>
            </a:schemeClr>
          </a:solidFill>
          <a:ln>
            <a:noFill/>
          </a:ln>
          <a:effec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a:latin typeface="Impact" panose="020B0806030902050204" pitchFamily="34" charset="0"/>
              </a:rPr>
              <a:t>Navy Chief of Chaplains</a:t>
            </a:r>
          </a:p>
          <a:p>
            <a:pPr algn="ctr" defTabSz="685800" eaLnBrk="0" fontAlgn="base" hangingPunct="0">
              <a:spcBef>
                <a:spcPct val="0"/>
              </a:spcBef>
              <a:spcAft>
                <a:spcPct val="0"/>
              </a:spcAft>
            </a:pPr>
            <a:r>
              <a:rPr lang="en-US" altLang="en-US" sz="750">
                <a:latin typeface="Century Schoolbook" panose="02040604050505020304" pitchFamily="18" charset="0"/>
              </a:rPr>
              <a:t>RADM Todd</a:t>
            </a:r>
          </a:p>
        </p:txBody>
      </p:sp>
      <p:pic>
        <p:nvPicPr>
          <p:cNvPr id="2" name="Picture 1"/>
          <p:cNvPicPr>
            <a:picLocks noChangeAspect="1"/>
          </p:cNvPicPr>
          <p:nvPr/>
        </p:nvPicPr>
        <p:blipFill>
          <a:blip r:embed="rId3"/>
          <a:stretch>
            <a:fillRect/>
          </a:stretch>
        </p:blipFill>
        <p:spPr>
          <a:xfrm>
            <a:off x="1143000" y="2635736"/>
            <a:ext cx="1729635" cy="2159893"/>
          </a:xfrm>
          <a:prstGeom prst="rect">
            <a:avLst/>
          </a:prstGeom>
        </p:spPr>
      </p:pic>
      <p:pic>
        <p:nvPicPr>
          <p:cNvPr id="7" name="Picture 6">
            <a:extLst>
              <a:ext uri="{FF2B5EF4-FFF2-40B4-BE49-F238E27FC236}">
                <a16:creationId xmlns:a16="http://schemas.microsoft.com/office/drawing/2014/main" id="{C43CC6E2-3D76-1C84-D789-0E8760D7C18C}"/>
              </a:ext>
            </a:extLst>
          </p:cNvPr>
          <p:cNvPicPr>
            <a:picLocks noChangeAspect="1"/>
          </p:cNvPicPr>
          <p:nvPr/>
        </p:nvPicPr>
        <p:blipFill>
          <a:blip r:embed="rId4"/>
          <a:stretch>
            <a:fillRect/>
          </a:stretch>
        </p:blipFill>
        <p:spPr>
          <a:xfrm>
            <a:off x="6384847" y="2635735"/>
            <a:ext cx="1601018" cy="2633078"/>
          </a:xfrm>
          <a:prstGeom prst="rect">
            <a:avLst/>
          </a:prstGeom>
        </p:spPr>
      </p:pic>
      <p:pic>
        <p:nvPicPr>
          <p:cNvPr id="8" name="Picture 7">
            <a:extLst>
              <a:ext uri="{FF2B5EF4-FFF2-40B4-BE49-F238E27FC236}">
                <a16:creationId xmlns:a16="http://schemas.microsoft.com/office/drawing/2014/main" id="{FB1DC4B6-1248-4BDC-28C1-622C63AB23F3}"/>
              </a:ext>
            </a:extLst>
          </p:cNvPr>
          <p:cNvPicPr>
            <a:picLocks noChangeAspect="1"/>
          </p:cNvPicPr>
          <p:nvPr/>
        </p:nvPicPr>
        <p:blipFill>
          <a:blip r:embed="rId5"/>
          <a:stretch>
            <a:fillRect/>
          </a:stretch>
        </p:blipFill>
        <p:spPr>
          <a:xfrm>
            <a:off x="2932751" y="2635735"/>
            <a:ext cx="1654385" cy="2633078"/>
          </a:xfrm>
          <a:prstGeom prst="rect">
            <a:avLst/>
          </a:prstGeom>
        </p:spPr>
      </p:pic>
      <p:pic>
        <p:nvPicPr>
          <p:cNvPr id="4" name="Picture 3" descr="A person in a military uniform&#10;&#10;Description automatically generated">
            <a:extLst>
              <a:ext uri="{FF2B5EF4-FFF2-40B4-BE49-F238E27FC236}">
                <a16:creationId xmlns:a16="http://schemas.microsoft.com/office/drawing/2014/main" id="{0A12E6B1-8E17-248E-3C48-5DE7983DE3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4456" y="2635735"/>
            <a:ext cx="1654385" cy="2192437"/>
          </a:xfrm>
          <a:prstGeom prst="rect">
            <a:avLst/>
          </a:prstGeom>
        </p:spPr>
      </p:pic>
      <p:sp>
        <p:nvSpPr>
          <p:cNvPr id="9" name="TextBox 8">
            <a:extLst>
              <a:ext uri="{FF2B5EF4-FFF2-40B4-BE49-F238E27FC236}">
                <a16:creationId xmlns:a16="http://schemas.microsoft.com/office/drawing/2014/main" id="{9D346AE8-A793-7572-8F8A-3C57168899A4}"/>
              </a:ext>
            </a:extLst>
          </p:cNvPr>
          <p:cNvSpPr txBox="1"/>
          <p:nvPr/>
        </p:nvSpPr>
        <p:spPr>
          <a:xfrm>
            <a:off x="4648200" y="4899481"/>
            <a:ext cx="1654386" cy="369332"/>
          </a:xfrm>
          <a:prstGeom prst="rect">
            <a:avLst/>
          </a:prstGeom>
          <a:solidFill>
            <a:srgbClr val="84100E"/>
          </a:solidFill>
        </p:spPr>
        <p:txBody>
          <a:bodyPr wrap="square">
            <a:spAutoFit/>
          </a:bodyPr>
          <a:lstStyle/>
          <a:p>
            <a:pPr algn="ctr" defTabSz="685800" eaLnBrk="0" fontAlgn="base" hangingPunct="0">
              <a:spcBef>
                <a:spcPct val="0"/>
              </a:spcBef>
              <a:spcAft>
                <a:spcPct val="0"/>
              </a:spcAft>
            </a:pPr>
            <a:r>
              <a:rPr lang="en-US" altLang="en-US" sz="1100">
                <a:latin typeface="Impact" panose="020B0806030902050204" pitchFamily="34" charset="0"/>
              </a:rPr>
              <a:t>RPD, Religious Ministries </a:t>
            </a:r>
          </a:p>
          <a:p>
            <a:pPr algn="ctr" defTabSz="685800" eaLnBrk="0" fontAlgn="base" hangingPunct="0">
              <a:spcBef>
                <a:spcPct val="0"/>
              </a:spcBef>
              <a:spcAft>
                <a:spcPct val="0"/>
              </a:spcAft>
            </a:pPr>
            <a:r>
              <a:rPr lang="en-US" altLang="en-US" sz="700">
                <a:latin typeface="Century Schoolbook" panose="02040604050505020304" pitchFamily="18" charset="0"/>
              </a:rPr>
              <a:t>CAPT Dance</a:t>
            </a:r>
          </a:p>
        </p:txBody>
      </p:sp>
    </p:spTree>
    <p:extLst>
      <p:ext uri="{BB962C8B-B14F-4D97-AF65-F5344CB8AC3E}">
        <p14:creationId xmlns:p14="http://schemas.microsoft.com/office/powerpoint/2010/main" val="3710990941"/>
      </p:ext>
    </p:extLst>
  </p:cSld>
  <p:clrMapOvr>
    <a:masterClrMapping/>
  </p:clrMapOvr>
  <p:transition spd="slow" advClick="0" advTm="7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2" name="Picture 2" descr="https://farm4.staticflickr.com/3784/12235864326_46f3142b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446" y="2551057"/>
            <a:ext cx="791766" cy="79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3" name="Picture 4" descr="File:US Sixth Fleet Logo high resolution versio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923" y="2542102"/>
            <a:ext cx="807244" cy="80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4" name="TextBox 4"/>
          <p:cNvSpPr txBox="1">
            <a:spLocks noChangeArrowheads="1"/>
          </p:cNvSpPr>
          <p:nvPr/>
        </p:nvSpPr>
        <p:spPr bwMode="auto">
          <a:xfrm>
            <a:off x="2936845" y="2511170"/>
            <a:ext cx="1861663" cy="830997"/>
          </a:xfrm>
          <a:prstGeom prst="rect">
            <a:avLst/>
          </a:prstGeom>
          <a:solidFill>
            <a:schemeClr val="bg2"/>
          </a:solidFill>
          <a:ln>
            <a:noFill/>
          </a:ln>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CNE-CNA-C6F Chaplain</a:t>
            </a:r>
          </a:p>
          <a:p>
            <a:pPr eaLnBrk="1" fontAlgn="base" hangingPunct="1">
              <a:spcBef>
                <a:spcPct val="0"/>
              </a:spcBef>
              <a:spcAft>
                <a:spcPct val="0"/>
              </a:spcAft>
              <a:buClrTx/>
              <a:buSzTx/>
              <a:buNone/>
            </a:pPr>
            <a:r>
              <a:rPr lang="en-US" altLang="en-US" sz="1200" b="1">
                <a:solidFill>
                  <a:schemeClr val="tx1"/>
                </a:solidFill>
                <a:latin typeface="Garamond" pitchFamily="18" charset="0"/>
                <a:ea typeface="MS PGothic" pitchFamily="34" charset="-128"/>
                <a:cs typeface="Times New Roman" pitchFamily="18" charset="0"/>
              </a:rPr>
              <a:t>DSN 626-5956</a:t>
            </a:r>
          </a:p>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CAPT Solomon</a:t>
            </a:r>
          </a:p>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RPC Cooper</a:t>
            </a:r>
          </a:p>
        </p:txBody>
      </p:sp>
      <p:sp>
        <p:nvSpPr>
          <p:cNvPr id="314376" name="TextBox 5"/>
          <p:cNvSpPr txBox="1">
            <a:spLocks noChangeArrowheads="1"/>
          </p:cNvSpPr>
          <p:nvPr/>
        </p:nvSpPr>
        <p:spPr bwMode="auto">
          <a:xfrm>
            <a:off x="2108843" y="3652103"/>
            <a:ext cx="2053767" cy="830997"/>
          </a:xfrm>
          <a:prstGeom prst="rect">
            <a:avLst/>
          </a:prstGeom>
          <a:solidFill>
            <a:schemeClr val="bg2"/>
          </a:solidFill>
          <a:ln>
            <a:noFill/>
          </a:ln>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Navy Region EURAFCENT</a:t>
            </a:r>
          </a:p>
          <a:p>
            <a:pPr eaLnBrk="1" fontAlgn="base" hangingPunct="1">
              <a:spcBef>
                <a:spcPct val="0"/>
              </a:spcBef>
              <a:spcAft>
                <a:spcPct val="0"/>
              </a:spcAft>
              <a:buClrTx/>
              <a:buSzTx/>
              <a:buNone/>
            </a:pPr>
            <a:r>
              <a:rPr lang="en-US" altLang="en-US" sz="1200" b="1">
                <a:solidFill>
                  <a:schemeClr val="tx1"/>
                </a:solidFill>
                <a:latin typeface="Garamond" pitchFamily="18" charset="0"/>
                <a:ea typeface="MS PGothic" pitchFamily="34" charset="-128"/>
                <a:cs typeface="Times New Roman" pitchFamily="18" charset="0"/>
              </a:rPr>
              <a:t>DSN 626-4307</a:t>
            </a:r>
          </a:p>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CAPT Dance</a:t>
            </a:r>
          </a:p>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RPC Shine</a:t>
            </a:r>
          </a:p>
        </p:txBody>
      </p:sp>
      <p:pic>
        <p:nvPicPr>
          <p:cNvPr id="314377" name="Picture 12" descr="https://scontent-a-fra.xx.fbcdn.net/hphotos-xap1/t1.0-9/10346592_721188507926028_331206356882895353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3693" y="363855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78" name="TextBox 6"/>
          <p:cNvSpPr txBox="1">
            <a:spLocks noChangeArrowheads="1"/>
          </p:cNvSpPr>
          <p:nvPr/>
        </p:nvSpPr>
        <p:spPr bwMode="auto">
          <a:xfrm>
            <a:off x="5646023" y="3733800"/>
            <a:ext cx="1431802" cy="830997"/>
          </a:xfrm>
          <a:prstGeom prst="rect">
            <a:avLst/>
          </a:prstGeom>
          <a:solidFill>
            <a:schemeClr val="bg2"/>
          </a:solidFill>
          <a:ln>
            <a:noFill/>
          </a:ln>
        </p:spPr>
        <p:txBody>
          <a:bodyPr wrap="none" lIns="91440" tIns="45720" rIns="91440" bIns="45720" anchor="t">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200" b="1">
                <a:solidFill>
                  <a:schemeClr val="tx1"/>
                </a:solidFill>
                <a:latin typeface="Garamond"/>
                <a:ea typeface="MS PGothic"/>
                <a:cs typeface="Times New Roman"/>
              </a:rPr>
              <a:t>US Naval Hospital</a:t>
            </a:r>
          </a:p>
          <a:p>
            <a:pPr eaLnBrk="1" fontAlgn="base" hangingPunct="1">
              <a:spcBef>
                <a:spcPct val="0"/>
              </a:spcBef>
              <a:spcAft>
                <a:spcPct val="0"/>
              </a:spcAft>
              <a:buClrTx/>
              <a:buSzTx/>
              <a:buNone/>
            </a:pPr>
            <a:r>
              <a:rPr lang="en-US" altLang="en-US" sz="1200" b="1">
                <a:solidFill>
                  <a:schemeClr val="tx1"/>
                </a:solidFill>
                <a:latin typeface="Garamond"/>
                <a:ea typeface="MS PGothic"/>
                <a:cs typeface="Times New Roman"/>
              </a:rPr>
              <a:t>DSN 629-6450</a:t>
            </a:r>
          </a:p>
          <a:p>
            <a:pPr eaLnBrk="1" fontAlgn="base" hangingPunct="1">
              <a:spcBef>
                <a:spcPct val="0"/>
              </a:spcBef>
              <a:spcAft>
                <a:spcPct val="0"/>
              </a:spcAft>
              <a:buClrTx/>
              <a:buSzTx/>
              <a:buNone/>
            </a:pPr>
            <a:r>
              <a:rPr lang="en-US" altLang="en-US" sz="1200" b="1">
                <a:solidFill>
                  <a:schemeClr val="tx1"/>
                </a:solidFill>
                <a:latin typeface="Garamond"/>
                <a:ea typeface="MS PGothic"/>
                <a:cs typeface="Times New Roman"/>
              </a:rPr>
              <a:t>LCDR </a:t>
            </a:r>
            <a:r>
              <a:rPr lang="en-US" altLang="en-US" sz="1200" b="1" err="1">
                <a:solidFill>
                  <a:schemeClr val="tx1"/>
                </a:solidFill>
                <a:latin typeface="Garamond"/>
                <a:ea typeface="MS PGothic"/>
                <a:cs typeface="Times New Roman"/>
              </a:rPr>
              <a:t>Folahan</a:t>
            </a:r>
          </a:p>
          <a:p>
            <a:pPr>
              <a:spcBef>
                <a:spcPct val="0"/>
              </a:spcBef>
              <a:spcAft>
                <a:spcPct val="0"/>
              </a:spcAft>
              <a:buClrTx/>
              <a:buSzTx/>
              <a:buFontTx/>
              <a:buNone/>
            </a:pPr>
            <a:r>
              <a:rPr lang="en-US" altLang="en-US" sz="1200" b="1">
                <a:solidFill>
                  <a:schemeClr val="tx1"/>
                </a:solidFill>
                <a:latin typeface="Garamond"/>
                <a:ea typeface="MS PGothic"/>
                <a:cs typeface="Times New Roman"/>
              </a:rPr>
              <a:t>RP2 Reyes</a:t>
            </a:r>
            <a:endParaRPr lang="en-US">
              <a:solidFill>
                <a:schemeClr val="tx1"/>
              </a:solidFill>
              <a:latin typeface="Garamond"/>
              <a:ea typeface="MS PGothic"/>
              <a:cs typeface="Times New Roman"/>
            </a:endParaRPr>
          </a:p>
        </p:txBody>
      </p:sp>
      <p:sp>
        <p:nvSpPr>
          <p:cNvPr id="314379" name="TextBox 7"/>
          <p:cNvSpPr txBox="1">
            <a:spLocks noChangeArrowheads="1"/>
          </p:cNvSpPr>
          <p:nvPr/>
        </p:nvSpPr>
        <p:spPr bwMode="auto">
          <a:xfrm>
            <a:off x="2142794" y="4779572"/>
            <a:ext cx="1107996" cy="1015663"/>
          </a:xfrm>
          <a:prstGeom prst="rect">
            <a:avLst/>
          </a:prstGeom>
          <a:solidFill>
            <a:schemeClr val="bg2"/>
          </a:solidFill>
          <a:ln>
            <a:noFill/>
          </a:ln>
        </p:spPr>
        <p:txBody>
          <a:bodyPr wrap="none" lIns="91440" tIns="45720" rIns="91440" bIns="45720" anchor="t">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200" b="1">
                <a:solidFill>
                  <a:schemeClr val="tx1"/>
                </a:solidFill>
                <a:latin typeface="Garamond"/>
                <a:ea typeface="MS PGothic"/>
                <a:cs typeface="Times New Roman"/>
              </a:rPr>
              <a:t>CREDO</a:t>
            </a:r>
          </a:p>
          <a:p>
            <a:pPr eaLnBrk="1" fontAlgn="base" hangingPunct="1">
              <a:spcBef>
                <a:spcPct val="0"/>
              </a:spcBef>
              <a:spcAft>
                <a:spcPct val="0"/>
              </a:spcAft>
              <a:buClrTx/>
              <a:buSzTx/>
              <a:buFontTx/>
              <a:buNone/>
            </a:pPr>
            <a:r>
              <a:rPr lang="en-US" altLang="en-US" sz="1200" b="1">
                <a:solidFill>
                  <a:schemeClr val="tx1"/>
                </a:solidFill>
                <a:latin typeface="Garamond"/>
                <a:ea typeface="MS PGothic"/>
                <a:cs typeface="Times New Roman"/>
              </a:rPr>
              <a:t>DSN 626-5255</a:t>
            </a:r>
          </a:p>
          <a:p>
            <a:pPr eaLnBrk="1" fontAlgn="base" hangingPunct="1">
              <a:spcBef>
                <a:spcPct val="0"/>
              </a:spcBef>
              <a:spcAft>
                <a:spcPct val="0"/>
              </a:spcAft>
              <a:buClrTx/>
              <a:buSzTx/>
              <a:buFontTx/>
              <a:buNone/>
            </a:pPr>
            <a:r>
              <a:rPr lang="en-US" altLang="en-US" sz="1200" b="1">
                <a:solidFill>
                  <a:schemeClr val="tx1"/>
                </a:solidFill>
                <a:latin typeface="Garamond"/>
                <a:ea typeface="MS PGothic"/>
                <a:cs typeface="Times New Roman"/>
              </a:rPr>
              <a:t>CDR Benton</a:t>
            </a:r>
          </a:p>
          <a:p>
            <a:pPr eaLnBrk="1" fontAlgn="base" hangingPunct="1">
              <a:spcBef>
                <a:spcPct val="0"/>
              </a:spcBef>
              <a:spcAft>
                <a:spcPct val="0"/>
              </a:spcAft>
              <a:buClrTx/>
              <a:buSzTx/>
              <a:buFontTx/>
              <a:buNone/>
            </a:pPr>
            <a:r>
              <a:rPr lang="en-US" altLang="en-US" sz="1200" b="1">
                <a:solidFill>
                  <a:schemeClr val="tx1"/>
                </a:solidFill>
                <a:latin typeface="Garamond"/>
                <a:ea typeface="MS PGothic"/>
                <a:cs typeface="Times New Roman"/>
              </a:rPr>
              <a:t>RP1 Cole</a:t>
            </a:r>
          </a:p>
          <a:p>
            <a:pPr>
              <a:spcBef>
                <a:spcPct val="0"/>
              </a:spcBef>
              <a:spcAft>
                <a:spcPct val="0"/>
              </a:spcAft>
              <a:buClrTx/>
              <a:buSzTx/>
              <a:buNone/>
            </a:pPr>
            <a:r>
              <a:rPr lang="en-US" altLang="en-US" sz="1200" b="1">
                <a:solidFill>
                  <a:schemeClr val="tx1"/>
                </a:solidFill>
                <a:latin typeface="Garamond"/>
                <a:ea typeface="MS PGothic"/>
                <a:cs typeface="Times New Roman"/>
              </a:rPr>
              <a:t>RP3 Rodrigez</a:t>
            </a:r>
            <a:endParaRPr lang="en-US" altLang="en-US" sz="1200" b="1">
              <a:solidFill>
                <a:schemeClr val="tx1"/>
              </a:solidFill>
              <a:latin typeface="Garamond" pitchFamily="18" charset="0"/>
              <a:ea typeface="MS PGothic" pitchFamily="34" charset="-128"/>
              <a:cs typeface="Times New Roman" pitchFamily="18" charset="0"/>
            </a:endParaRPr>
          </a:p>
        </p:txBody>
      </p:sp>
      <p:pic>
        <p:nvPicPr>
          <p:cNvPr id="314380" name="Picture 2" descr="US Army NATO Brigade/AFSOUTH Battalion ">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66176" y="4773687"/>
            <a:ext cx="677375" cy="86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381" name="TextBox 8"/>
          <p:cNvSpPr txBox="1">
            <a:spLocks noChangeArrowheads="1"/>
          </p:cNvSpPr>
          <p:nvPr/>
        </p:nvSpPr>
        <p:spPr bwMode="auto">
          <a:xfrm>
            <a:off x="5646022" y="4779571"/>
            <a:ext cx="1430200" cy="830997"/>
          </a:xfrm>
          <a:prstGeom prst="rect">
            <a:avLst/>
          </a:prstGeom>
          <a:solidFill>
            <a:schemeClr val="bg2"/>
          </a:solidFill>
          <a:ln>
            <a:noFill/>
          </a:ln>
        </p:spPr>
        <p:txBody>
          <a:bodyPr wrap="none">
            <a:spAutoFit/>
          </a:bodyPr>
          <a:lstStyle>
            <a:lvl1pPr eaLnBrk="0" hangingPunct="0">
              <a:spcBef>
                <a:spcPts val="2000"/>
              </a:spcBef>
              <a:buClr>
                <a:schemeClr val="accent1"/>
              </a:buClr>
              <a:buSzPct val="75000"/>
              <a:buFont typeface="Wingdings" pitchFamily="2" charset="2"/>
              <a:buChar char="n"/>
              <a:defRPr sz="2000">
                <a:solidFill>
                  <a:srgbClr val="595959"/>
                </a:solidFill>
                <a:latin typeface="Rockwell" pitchFamily="18" charset="0"/>
              </a:defRPr>
            </a:lvl1pPr>
            <a:lvl2pPr marL="742950" indent="-285750" eaLnBrk="0" hangingPunct="0">
              <a:spcBef>
                <a:spcPts val="600"/>
              </a:spcBef>
              <a:buClr>
                <a:srgbClr val="95B3D7"/>
              </a:buClr>
              <a:buSzPct val="75000"/>
              <a:buFont typeface="Wingdings" pitchFamily="2" charset="2"/>
              <a:buChar char="n"/>
              <a:defRPr>
                <a:solidFill>
                  <a:srgbClr val="595959"/>
                </a:solidFill>
                <a:latin typeface="Rockwell" pitchFamily="18" charset="0"/>
              </a:defRPr>
            </a:lvl2pPr>
            <a:lvl3pPr marL="11430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3pPr>
            <a:lvl4pPr marL="1600200" indent="-228600" eaLnBrk="0" hangingPunct="0">
              <a:spcBef>
                <a:spcPts val="600"/>
              </a:spcBef>
              <a:buClr>
                <a:srgbClr val="95B3D7"/>
              </a:buClr>
              <a:buSzPct val="75000"/>
              <a:buFont typeface="Wingdings" pitchFamily="2" charset="2"/>
              <a:buChar char="n"/>
              <a:defRPr>
                <a:solidFill>
                  <a:srgbClr val="595959"/>
                </a:solidFill>
                <a:latin typeface="Rockwell" pitchFamily="18" charset="0"/>
              </a:defRPr>
            </a:lvl4pPr>
            <a:lvl5pPr marL="2057400" indent="-228600" eaLnBrk="0" hangingPunct="0">
              <a:spcBef>
                <a:spcPts val="600"/>
              </a:spcBef>
              <a:buClr>
                <a:schemeClr val="accent1"/>
              </a:buClr>
              <a:buSzPct val="75000"/>
              <a:buFont typeface="Wingdings" pitchFamily="2" charset="2"/>
              <a:buChar char="n"/>
              <a:defRPr>
                <a:solidFill>
                  <a:srgbClr val="595959"/>
                </a:solidFill>
                <a:latin typeface="Rockwell" pitchFamily="18" charset="0"/>
              </a:defRPr>
            </a:lvl5pPr>
            <a:lvl6pPr marL="25146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6pPr>
            <a:lvl7pPr marL="29718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7pPr>
            <a:lvl8pPr marL="34290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8pPr>
            <a:lvl9pPr marL="3886200" indent="-228600" eaLnBrk="0" fontAlgn="base" hangingPunct="0">
              <a:spcBef>
                <a:spcPts val="600"/>
              </a:spcBef>
              <a:spcAft>
                <a:spcPct val="0"/>
              </a:spcAft>
              <a:buClr>
                <a:schemeClr val="accent1"/>
              </a:buClr>
              <a:buSzPct val="75000"/>
              <a:buFont typeface="Wingdings" pitchFamily="2" charset="2"/>
              <a:buChar char="n"/>
              <a:defRPr>
                <a:solidFill>
                  <a:srgbClr val="595959"/>
                </a:solidFill>
                <a:latin typeface="Rockwell" pitchFamily="18" charset="0"/>
              </a:defRPr>
            </a:lvl9pPr>
          </a:lstStyle>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AF South Battalion</a:t>
            </a:r>
          </a:p>
          <a:p>
            <a:pPr eaLnBrk="1" fontAlgn="base" hangingPunct="1">
              <a:spcBef>
                <a:spcPct val="0"/>
              </a:spcBef>
              <a:spcAft>
                <a:spcPct val="0"/>
              </a:spcAft>
              <a:buClrTx/>
              <a:buSzTx/>
              <a:buNone/>
            </a:pPr>
            <a:r>
              <a:rPr lang="en-US" altLang="en-US" sz="1200" b="1">
                <a:solidFill>
                  <a:schemeClr val="tx1"/>
                </a:solidFill>
                <a:latin typeface="Garamond" pitchFamily="18" charset="0"/>
                <a:ea typeface="MS PGothic" pitchFamily="34" charset="-128"/>
                <a:cs typeface="Times New Roman" pitchFamily="18" charset="0"/>
              </a:rPr>
              <a:t>DSN: 646-6007</a:t>
            </a:r>
          </a:p>
          <a:p>
            <a:pPr eaLnBrk="1" fontAlgn="base" hangingPunct="1">
              <a:spcBef>
                <a:spcPct val="0"/>
              </a:spcBef>
              <a:spcAft>
                <a:spcPct val="0"/>
              </a:spcAft>
              <a:buClrTx/>
              <a:buSzTx/>
              <a:buFontTx/>
              <a:buNone/>
            </a:pPr>
            <a:r>
              <a:rPr lang="en-US" sz="1200" b="1">
                <a:solidFill>
                  <a:schemeClr val="tx1"/>
                </a:solidFill>
                <a:latin typeface="Garamond" panose="02020404030301010803" pitchFamily="18" charset="0"/>
              </a:rPr>
              <a:t>CPT Coats</a:t>
            </a:r>
          </a:p>
          <a:p>
            <a:pPr eaLnBrk="1" fontAlgn="base" hangingPunct="1">
              <a:spcBef>
                <a:spcPct val="0"/>
              </a:spcBef>
              <a:spcAft>
                <a:spcPct val="0"/>
              </a:spcAft>
              <a:buClrTx/>
              <a:buSzTx/>
              <a:buFontTx/>
              <a:buNone/>
            </a:pPr>
            <a:r>
              <a:rPr lang="en-US" altLang="en-US" sz="1200" b="1">
                <a:solidFill>
                  <a:schemeClr val="tx1"/>
                </a:solidFill>
                <a:latin typeface="Garamond" pitchFamily="18" charset="0"/>
                <a:ea typeface="MS PGothic" pitchFamily="34" charset="-128"/>
                <a:cs typeface="Times New Roman" pitchFamily="18" charset="0"/>
              </a:rPr>
              <a:t>SGT Stewart</a:t>
            </a:r>
          </a:p>
        </p:txBody>
      </p:sp>
      <p:pic>
        <p:nvPicPr>
          <p:cNvPr id="314382"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1293446" y="4874634"/>
            <a:ext cx="763191" cy="738889"/>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5563" y="2534858"/>
            <a:ext cx="844749" cy="844749"/>
          </a:xfrm>
          <a:prstGeom prst="rect">
            <a:avLst/>
          </a:prstGeom>
        </p:spPr>
      </p:pic>
      <p:sp>
        <p:nvSpPr>
          <p:cNvPr id="3" name="TextBox 2"/>
          <p:cNvSpPr txBox="1"/>
          <p:nvPr/>
        </p:nvSpPr>
        <p:spPr>
          <a:xfrm>
            <a:off x="5646022" y="2553276"/>
            <a:ext cx="2157514" cy="830997"/>
          </a:xfrm>
          <a:prstGeom prst="rect">
            <a:avLst/>
          </a:prstGeom>
          <a:solidFill>
            <a:schemeClr val="bg2"/>
          </a:solidFill>
        </p:spPr>
        <p:txBody>
          <a:bodyPr wrap="none" rtlCol="0">
            <a:spAutoFit/>
          </a:bodyPr>
          <a:lstStyle/>
          <a:p>
            <a:r>
              <a:rPr lang="en-US" sz="1200" b="1">
                <a:latin typeface="Garamond" panose="02020404030301010803" pitchFamily="18" charset="0"/>
              </a:rPr>
              <a:t>USS Mount Whitney (LCC 20)</a:t>
            </a:r>
          </a:p>
          <a:p>
            <a:r>
              <a:rPr lang="en-US" sz="1200" b="1">
                <a:latin typeface="Garamond" panose="02020404030301010803" pitchFamily="18" charset="0"/>
              </a:rPr>
              <a:t>DSN </a:t>
            </a:r>
            <a:r>
              <a:rPr lang="en-US" sz="1200" b="1" spc="-11">
                <a:latin typeface="Garamond" panose="02020404030301010803" pitchFamily="18" charset="0"/>
                <a:ea typeface="Times New Roman" panose="02020603050405020304" pitchFamily="18" charset="0"/>
              </a:rPr>
              <a:t>626-9000 ext. 7816/2428</a:t>
            </a:r>
          </a:p>
          <a:p>
            <a:r>
              <a:rPr lang="en-US" sz="1200" b="1" spc="-11">
                <a:latin typeface="Garamond" panose="02020404030301010803" pitchFamily="18" charset="0"/>
                <a:ea typeface="Times New Roman" panose="02020603050405020304" pitchFamily="18" charset="0"/>
              </a:rPr>
              <a:t>LCDR Hickman</a:t>
            </a:r>
          </a:p>
          <a:p>
            <a:r>
              <a:rPr lang="en-US" sz="1200" b="1" spc="-11">
                <a:latin typeface="Garamond" panose="02020404030301010803" pitchFamily="18" charset="0"/>
                <a:ea typeface="Times New Roman" panose="02020603050405020304" pitchFamily="18" charset="0"/>
              </a:rPr>
              <a:t>RP1 Ferguson</a:t>
            </a:r>
          </a:p>
        </p:txBody>
      </p:sp>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82518" y="3671556"/>
            <a:ext cx="813625" cy="794555"/>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Title 1"/>
          <p:cNvSpPr txBox="1">
            <a:spLocks/>
          </p:cNvSpPr>
          <p:nvPr/>
        </p:nvSpPr>
        <p:spPr bwMode="auto">
          <a:xfrm>
            <a:off x="1314450" y="1082744"/>
            <a:ext cx="5461184" cy="1203257"/>
          </a:xfrm>
          <a:prstGeom prst="rect">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2700" kern="1200">
                <a:solidFill>
                  <a:schemeClr val="accent1"/>
                </a:solidFill>
                <a:latin typeface="+mj-lt"/>
                <a:ea typeface="+mj-ea"/>
                <a:cs typeface="+mj-cs"/>
              </a:defRPr>
            </a:lvl1pPr>
            <a:lvl2pPr algn="l" rtl="0" eaLnBrk="0" fontAlgn="base" hangingPunct="0">
              <a:spcBef>
                <a:spcPct val="0"/>
              </a:spcBef>
              <a:spcAft>
                <a:spcPct val="0"/>
              </a:spcAft>
              <a:defRPr sz="2700">
                <a:solidFill>
                  <a:schemeClr val="accent1"/>
                </a:solidFill>
                <a:latin typeface="Rockwell" pitchFamily="18" charset="0"/>
              </a:defRPr>
            </a:lvl2pPr>
            <a:lvl3pPr algn="l" rtl="0" eaLnBrk="0" fontAlgn="base" hangingPunct="0">
              <a:spcBef>
                <a:spcPct val="0"/>
              </a:spcBef>
              <a:spcAft>
                <a:spcPct val="0"/>
              </a:spcAft>
              <a:defRPr sz="2700">
                <a:solidFill>
                  <a:schemeClr val="accent1"/>
                </a:solidFill>
                <a:latin typeface="Rockwell" pitchFamily="18" charset="0"/>
              </a:defRPr>
            </a:lvl3pPr>
            <a:lvl4pPr algn="l" rtl="0" eaLnBrk="0" fontAlgn="base" hangingPunct="0">
              <a:spcBef>
                <a:spcPct val="0"/>
              </a:spcBef>
              <a:spcAft>
                <a:spcPct val="0"/>
              </a:spcAft>
              <a:defRPr sz="2700">
                <a:solidFill>
                  <a:schemeClr val="accent1"/>
                </a:solidFill>
                <a:latin typeface="Rockwell" pitchFamily="18" charset="0"/>
              </a:defRPr>
            </a:lvl4pPr>
            <a:lvl5pPr algn="l" rtl="0" eaLnBrk="0" fontAlgn="base" hangingPunct="0">
              <a:spcBef>
                <a:spcPct val="0"/>
              </a:spcBef>
              <a:spcAft>
                <a:spcPct val="0"/>
              </a:spcAft>
              <a:defRPr sz="2700">
                <a:solidFill>
                  <a:schemeClr val="accent1"/>
                </a:solidFill>
                <a:latin typeface="Rockwell" pitchFamily="18" charset="0"/>
              </a:defRPr>
            </a:lvl5pPr>
            <a:lvl6pPr marL="342900" algn="l" rtl="0" fontAlgn="base">
              <a:spcBef>
                <a:spcPct val="0"/>
              </a:spcBef>
              <a:spcAft>
                <a:spcPct val="0"/>
              </a:spcAft>
              <a:defRPr sz="2700">
                <a:solidFill>
                  <a:schemeClr val="accent1"/>
                </a:solidFill>
                <a:latin typeface="Rockwell" pitchFamily="18" charset="0"/>
              </a:defRPr>
            </a:lvl6pPr>
            <a:lvl7pPr marL="685800" algn="l" rtl="0" fontAlgn="base">
              <a:spcBef>
                <a:spcPct val="0"/>
              </a:spcBef>
              <a:spcAft>
                <a:spcPct val="0"/>
              </a:spcAft>
              <a:defRPr sz="2700">
                <a:solidFill>
                  <a:schemeClr val="accent1"/>
                </a:solidFill>
                <a:latin typeface="Rockwell" pitchFamily="18" charset="0"/>
              </a:defRPr>
            </a:lvl7pPr>
            <a:lvl8pPr marL="1028700" algn="l" rtl="0" fontAlgn="base">
              <a:spcBef>
                <a:spcPct val="0"/>
              </a:spcBef>
              <a:spcAft>
                <a:spcPct val="0"/>
              </a:spcAft>
              <a:defRPr sz="2700">
                <a:solidFill>
                  <a:schemeClr val="accent1"/>
                </a:solidFill>
                <a:latin typeface="Rockwell" pitchFamily="18" charset="0"/>
              </a:defRPr>
            </a:lvl8pPr>
            <a:lvl9pPr marL="1371600" algn="l" rtl="0" fontAlgn="base">
              <a:spcBef>
                <a:spcPct val="0"/>
              </a:spcBef>
              <a:spcAft>
                <a:spcPct val="0"/>
              </a:spcAft>
              <a:defRPr sz="2700">
                <a:solidFill>
                  <a:schemeClr val="accent1"/>
                </a:solidFill>
                <a:latin typeface="Rockwell" pitchFamily="18" charset="0"/>
              </a:defRPr>
            </a:lvl9pPr>
          </a:lstStyle>
          <a:p>
            <a:pPr algn="ctr"/>
            <a:r>
              <a:rPr lang="en-US" altLang="en-US" sz="2400" b="1">
                <a:solidFill>
                  <a:schemeClr val="tx1"/>
                </a:solidFill>
                <a:effectLst>
                  <a:outerShdw blurRad="38100" dist="38100" dir="2700000" algn="tl">
                    <a:srgbClr val="000000">
                      <a:alpha val="43137"/>
                    </a:srgbClr>
                  </a:outerShdw>
                </a:effectLst>
                <a:latin typeface="Copperplate" panose="02000504000000020004" pitchFamily="2" charset="77"/>
              </a:rPr>
              <a:t>Area Wide </a:t>
            </a:r>
          </a:p>
          <a:p>
            <a:pPr algn="ctr"/>
            <a:r>
              <a:rPr lang="en-US" altLang="en-US" sz="2100" b="1">
                <a:solidFill>
                  <a:schemeClr val="tx1"/>
                </a:solidFill>
                <a:effectLst>
                  <a:outerShdw blurRad="38100" dist="38100" dir="2700000" algn="tl">
                    <a:srgbClr val="000000">
                      <a:alpha val="43137"/>
                    </a:srgbClr>
                  </a:outerShdw>
                </a:effectLst>
                <a:latin typeface="Copperplate" panose="02000504000000020004" pitchFamily="2" charset="77"/>
              </a:rPr>
              <a:t>Chaplains &amp; Religious Program Specialists (RP)</a:t>
            </a:r>
          </a:p>
        </p:txBody>
      </p:sp>
    </p:spTree>
    <p:extLst>
      <p:ext uri="{BB962C8B-B14F-4D97-AF65-F5344CB8AC3E}">
        <p14:creationId xmlns:p14="http://schemas.microsoft.com/office/powerpoint/2010/main" val="3563729992"/>
      </p:ext>
    </p:extLst>
  </p:cSld>
  <p:clrMapOvr>
    <a:masterClrMapping/>
  </p:clrMapOvr>
  <p:transition spd="slow" advClick="0" advTm="7000">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268" y="1194026"/>
            <a:ext cx="5104532" cy="4914900"/>
          </a:xfrm>
          <a:solidFill>
            <a:srgbClr val="FFFF99"/>
          </a:solidFill>
        </p:spPr>
        <p:txBody>
          <a:bodyPr>
            <a:noAutofit/>
          </a:bodyPr>
          <a:lstStyle/>
          <a:p>
            <a:pPr marL="0" indent="0" algn="ctr">
              <a:spcBef>
                <a:spcPts val="0"/>
              </a:spcBef>
              <a:buNone/>
            </a:pPr>
            <a:r>
              <a:rPr lang="en-US" b="1" u="sng">
                <a:solidFill>
                  <a:schemeClr val="accent1">
                    <a:lumMod val="75000"/>
                  </a:schemeClr>
                </a:solidFill>
              </a:rPr>
              <a:t>NAPLES</a:t>
            </a:r>
          </a:p>
          <a:p>
            <a:pPr marL="0" indent="0" algn="ctr">
              <a:spcBef>
                <a:spcPts val="0"/>
              </a:spcBef>
              <a:buNone/>
            </a:pPr>
            <a:r>
              <a:rPr lang="en-US" b="1" u="sng">
                <a:solidFill>
                  <a:schemeClr val="accent1">
                    <a:lumMod val="75000"/>
                  </a:schemeClr>
                </a:solidFill>
              </a:rPr>
              <a:t>EMERGENCY NUMBERS AND HOTLINES</a:t>
            </a:r>
          </a:p>
          <a:p>
            <a:pPr marL="0" indent="0">
              <a:lnSpc>
                <a:spcPct val="200000"/>
              </a:lnSpc>
              <a:spcBef>
                <a:spcPts val="0"/>
              </a:spcBef>
              <a:buNone/>
            </a:pPr>
            <a:r>
              <a:rPr lang="en-US" sz="900"/>
              <a:t>     </a:t>
            </a:r>
            <a:r>
              <a:rPr lang="en-US">
                <a:solidFill>
                  <a:schemeClr val="bg1"/>
                </a:solidFill>
              </a:rPr>
              <a:t>Emergency Calls On Base: 911</a:t>
            </a:r>
          </a:p>
          <a:p>
            <a:pPr marL="0" indent="0">
              <a:lnSpc>
                <a:spcPct val="200000"/>
              </a:lnSpc>
              <a:spcBef>
                <a:spcPts val="0"/>
              </a:spcBef>
              <a:buNone/>
            </a:pPr>
            <a:r>
              <a:rPr lang="en-US">
                <a:solidFill>
                  <a:schemeClr val="bg1"/>
                </a:solidFill>
              </a:rPr>
              <a:t>   Off Base: 081-568-4911</a:t>
            </a:r>
          </a:p>
          <a:p>
            <a:pPr marL="0" indent="0">
              <a:lnSpc>
                <a:spcPct val="200000"/>
              </a:lnSpc>
              <a:spcBef>
                <a:spcPts val="0"/>
              </a:spcBef>
              <a:buNone/>
            </a:pPr>
            <a:r>
              <a:rPr lang="en-US">
                <a:solidFill>
                  <a:schemeClr val="bg1"/>
                </a:solidFill>
              </a:rPr>
              <a:t>   Information: 113</a:t>
            </a:r>
          </a:p>
          <a:p>
            <a:pPr marL="0" indent="0">
              <a:lnSpc>
                <a:spcPct val="200000"/>
              </a:lnSpc>
              <a:spcBef>
                <a:spcPts val="0"/>
              </a:spcBef>
              <a:buNone/>
            </a:pPr>
            <a:r>
              <a:rPr lang="en-US">
                <a:solidFill>
                  <a:schemeClr val="bg1"/>
                </a:solidFill>
              </a:rPr>
              <a:t>   Fraud/Waste and Abuse: 626-2983</a:t>
            </a:r>
          </a:p>
          <a:p>
            <a:pPr marL="0" indent="0">
              <a:lnSpc>
                <a:spcPct val="200000"/>
              </a:lnSpc>
              <a:spcBef>
                <a:spcPts val="0"/>
              </a:spcBef>
              <a:buNone/>
            </a:pPr>
            <a:r>
              <a:rPr lang="en-US">
                <a:solidFill>
                  <a:schemeClr val="bg1"/>
                </a:solidFill>
              </a:rPr>
              <a:t>   Family Advocacy: 629-6533</a:t>
            </a:r>
          </a:p>
          <a:p>
            <a:pPr marL="0" indent="0">
              <a:lnSpc>
                <a:spcPct val="200000"/>
              </a:lnSpc>
              <a:spcBef>
                <a:spcPts val="0"/>
              </a:spcBef>
              <a:buNone/>
            </a:pPr>
            <a:r>
              <a:rPr lang="en-US">
                <a:solidFill>
                  <a:schemeClr val="bg1"/>
                </a:solidFill>
              </a:rPr>
              <a:t>   Sexual Assault Response: 335-640-6621</a:t>
            </a:r>
          </a:p>
          <a:p>
            <a:pPr marL="0" indent="0">
              <a:lnSpc>
                <a:spcPct val="200000"/>
              </a:lnSpc>
              <a:spcBef>
                <a:spcPts val="0"/>
              </a:spcBef>
              <a:buNone/>
            </a:pPr>
            <a:r>
              <a:rPr lang="en-US">
                <a:solidFill>
                  <a:schemeClr val="bg1"/>
                </a:solidFill>
              </a:rPr>
              <a:t>   </a:t>
            </a:r>
            <a:r>
              <a:rPr lang="en-US" sz="1050">
                <a:solidFill>
                  <a:schemeClr val="bg1"/>
                </a:solidFill>
              </a:rPr>
              <a:t>  </a:t>
            </a:r>
            <a:endParaRPr lang="en-US">
              <a:solidFill>
                <a:schemeClr val="bg1"/>
              </a:solidFill>
            </a:endParaRPr>
          </a:p>
        </p:txBody>
      </p:sp>
      <p:cxnSp>
        <p:nvCxnSpPr>
          <p:cNvPr id="5" name="Straight Connector 4"/>
          <p:cNvCxnSpPr>
            <a:cxnSpLocks/>
          </p:cNvCxnSpPr>
          <p:nvPr/>
        </p:nvCxnSpPr>
        <p:spPr>
          <a:xfrm>
            <a:off x="3429000" y="971550"/>
            <a:ext cx="0" cy="5353050"/>
          </a:xfrm>
          <a:prstGeom prst="line">
            <a:avLst/>
          </a:prstGeom>
        </p:spPr>
        <p:style>
          <a:lnRef idx="3">
            <a:schemeClr val="accent1"/>
          </a:lnRef>
          <a:fillRef idx="0">
            <a:schemeClr val="accent1"/>
          </a:fillRef>
          <a:effectRef idx="2">
            <a:schemeClr val="accent1"/>
          </a:effectRef>
          <a:fontRef idx="minor">
            <a:schemeClr val="tx1"/>
          </a:fontRef>
        </p:style>
      </p:cxnSp>
      <p:pic>
        <p:nvPicPr>
          <p:cNvPr id="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1042" y="3052086"/>
            <a:ext cx="1761104" cy="19771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 name="Picture 3" descr="CNREURAFCENT ICE COM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291" y="3697087"/>
            <a:ext cx="703463" cy="703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5"/>
          <p:cNvSpPr txBox="1">
            <a:spLocks noChangeArrowheads="1"/>
          </p:cNvSpPr>
          <p:nvPr/>
        </p:nvSpPr>
        <p:spPr bwMode="auto">
          <a:xfrm>
            <a:off x="533400" y="1748766"/>
            <a:ext cx="2758357" cy="602207"/>
          </a:xfrm>
          <a:prstGeom prst="rect">
            <a:avLst/>
          </a:prstGeom>
          <a:solidFill>
            <a:schemeClr val="accent1">
              <a:lumMod val="60000"/>
              <a:lumOff val="40000"/>
            </a:schemeClr>
          </a:solidFill>
          <a:ln>
            <a:noFill/>
          </a:ln>
          <a:effec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altLang="en-US" sz="4050" b="1">
                <a:solidFill>
                  <a:srgbClr val="143868"/>
                </a:solidFill>
                <a:latin typeface="Copperplate Gothic Bold" panose="020E0705020206020404" pitchFamily="34" charset="0"/>
              </a:rPr>
              <a:t>     </a:t>
            </a:r>
            <a:r>
              <a:rPr lang="en-US" altLang="en-US" sz="2700" b="1">
                <a:solidFill>
                  <a:schemeClr val="accent1">
                    <a:lumMod val="75000"/>
                  </a:schemeClr>
                </a:solidFill>
                <a:latin typeface="Copperplate Gothic Bold" panose="020E0705020206020404" pitchFamily="34" charset="0"/>
              </a:rPr>
              <a:t>CHAPELS</a:t>
            </a:r>
            <a:endParaRPr lang="en-US" altLang="en-US" sz="1013">
              <a:solidFill>
                <a:schemeClr val="accent1">
                  <a:lumMod val="75000"/>
                </a:schemeClr>
              </a:solidFill>
              <a:latin typeface="Arial" panose="020B0604020202020204" pitchFamily="34" charset="0"/>
            </a:endParaRPr>
          </a:p>
        </p:txBody>
      </p:sp>
      <p:sp>
        <p:nvSpPr>
          <p:cNvPr id="12" name="Text Box 19"/>
          <p:cNvSpPr txBox="1">
            <a:spLocks noChangeArrowheads="1"/>
          </p:cNvSpPr>
          <p:nvPr/>
        </p:nvSpPr>
        <p:spPr bwMode="auto">
          <a:xfrm>
            <a:off x="966034" y="1747495"/>
            <a:ext cx="2095523" cy="2436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altLang="en-US" sz="1238" b="1">
                <a:solidFill>
                  <a:schemeClr val="tx1">
                    <a:lumMod val="95000"/>
                  </a:schemeClr>
                </a:solidFill>
                <a:latin typeface="Copperplate Gothic Bold" panose="020E0705020206020404" pitchFamily="34" charset="0"/>
              </a:rPr>
              <a:t>        CNREURAFCENT</a:t>
            </a:r>
            <a:endParaRPr lang="en-US" altLang="en-US" sz="1013">
              <a:solidFill>
                <a:schemeClr val="tx1">
                  <a:lumMod val="95000"/>
                </a:schemeClr>
              </a:solidFill>
              <a:latin typeface="Arial" panose="020B0604020202020204" pitchFamily="34" charset="0"/>
            </a:endParaRPr>
          </a:p>
        </p:txBody>
      </p:sp>
      <p:pic>
        <p:nvPicPr>
          <p:cNvPr id="1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31" y="2402305"/>
            <a:ext cx="2094012" cy="5339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4" name="Picture 21" descr="EURAFCENT - 19JUL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25" y="1771650"/>
            <a:ext cx="521455" cy="5087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6" name="Text Box 20"/>
          <p:cNvSpPr txBox="1">
            <a:spLocks noChangeArrowheads="1"/>
          </p:cNvSpPr>
          <p:nvPr/>
        </p:nvSpPr>
        <p:spPr bwMode="auto">
          <a:xfrm>
            <a:off x="990600" y="5131953"/>
            <a:ext cx="1557247" cy="240147"/>
          </a:xfrm>
          <a:prstGeom prst="rect">
            <a:avLst/>
          </a:prstGeom>
          <a:solidFill>
            <a:schemeClr val="accent1">
              <a:lumMod val="75000"/>
            </a:schemeClr>
          </a:solidFill>
          <a:ln>
            <a:noFill/>
          </a:ln>
          <a:effectLst/>
        </p:spPr>
        <p:txBody>
          <a:bodyPr vert="horz" wrap="square" lIns="20574" tIns="20574" rIns="20574" bIns="20574" numCol="1" anchor="t" anchorCtr="0" compatLnSpc="1">
            <a:prstTxWarp prst="textNoShape">
              <a:avLst/>
            </a:prstTxWarp>
          </a:bodyPr>
          <a:lstStyle/>
          <a:p>
            <a:pPr defTabSz="514350" eaLnBrk="0" fontAlgn="base" hangingPunct="0">
              <a:spcBef>
                <a:spcPct val="0"/>
              </a:spcBef>
              <a:spcAft>
                <a:spcPct val="0"/>
              </a:spcAft>
            </a:pPr>
            <a:r>
              <a:rPr lang="en-US" altLang="en-US" sz="1125" b="1">
                <a:latin typeface="Calibri" panose="020F0502020204030204" pitchFamily="34" charset="0"/>
              </a:rPr>
              <a:t>Please scan the QR Code</a:t>
            </a:r>
            <a:endParaRPr lang="en-US" altLang="en-US" sz="788">
              <a:latin typeface="Arial" panose="020B0604020202020204" pitchFamily="34" charset="0"/>
            </a:endParaRPr>
          </a:p>
        </p:txBody>
      </p:sp>
    </p:spTree>
    <p:extLst>
      <p:ext uri="{BB962C8B-B14F-4D97-AF65-F5344CB8AC3E}">
        <p14:creationId xmlns:p14="http://schemas.microsoft.com/office/powerpoint/2010/main" val="1236140282"/>
      </p:ext>
    </p:extLst>
  </p:cSld>
  <p:clrMapOvr>
    <a:masterClrMapping/>
  </p:clrMapOvr>
  <p:transition spd="slow">
    <p:rand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A8AE44F6014446AE35C4F611A88C18" ma:contentTypeVersion="5" ma:contentTypeDescription="Create a new document." ma:contentTypeScope="" ma:versionID="b46ed0264ca0361dc19d5423d581cae0">
  <xsd:schema xmlns:xsd="http://www.w3.org/2001/XMLSchema" xmlns:xs="http://www.w3.org/2001/XMLSchema" xmlns:p="http://schemas.microsoft.com/office/2006/metadata/properties" xmlns:ns3="3e8a292c-4044-41e3-8e3c-d345a6b191d4" targetNamespace="http://schemas.microsoft.com/office/2006/metadata/properties" ma:root="true" ma:fieldsID="283c4962cc0954a92befae98d3e23f48" ns3:_="">
    <xsd:import namespace="3e8a292c-4044-41e3-8e3c-d345a6b191d4"/>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a292c-4044-41e3-8e3c-d345a6b191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e8a292c-4044-41e3-8e3c-d345a6b191d4" xsi:nil="true"/>
  </documentManagement>
</p:properties>
</file>

<file path=customXml/itemProps1.xml><?xml version="1.0" encoding="utf-8"?>
<ds:datastoreItem xmlns:ds="http://schemas.openxmlformats.org/officeDocument/2006/customXml" ds:itemID="{E6958455-BFDD-45E7-A520-0306F104383A}">
  <ds:schemaRefs>
    <ds:schemaRef ds:uri="http://schemas.microsoft.com/sharepoint/v3/contenttype/forms"/>
  </ds:schemaRefs>
</ds:datastoreItem>
</file>

<file path=customXml/itemProps2.xml><?xml version="1.0" encoding="utf-8"?>
<ds:datastoreItem xmlns:ds="http://schemas.openxmlformats.org/officeDocument/2006/customXml" ds:itemID="{DF3B09E5-8518-4EF7-8207-87C80723EB8D}">
  <ds:schemaRefs>
    <ds:schemaRef ds:uri="3e8a292c-4044-41e3-8e3c-d345a6b191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F5B90F-5E81-4B67-8AD9-DABC23DB7F8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3e8a292c-4044-41e3-8e3c-d345a6b191d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7</TotalTime>
  <Words>489</Words>
  <Application>Microsoft Office PowerPoint</Application>
  <PresentationFormat>On-screen Show (4:3)</PresentationFormat>
  <Paragraphs>144</Paragraphs>
  <Slides>14</Slides>
  <Notes>9</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14</vt:i4>
      </vt:variant>
    </vt:vector>
  </HeadingPairs>
  <TitlesOfParts>
    <vt:vector size="33" baseType="lpstr">
      <vt:lpstr>ＭＳ Ｐゴシック</vt:lpstr>
      <vt:lpstr>ＭＳ Ｐゴシック</vt:lpstr>
      <vt:lpstr>Arial</vt:lpstr>
      <vt:lpstr>Arial Black</vt:lpstr>
      <vt:lpstr>Arial Narrow</vt:lpstr>
      <vt:lpstr>Book Antiqua</vt:lpstr>
      <vt:lpstr>Calibri</vt:lpstr>
      <vt:lpstr>Century Gothic</vt:lpstr>
      <vt:lpstr>Century Schoolbook</vt:lpstr>
      <vt:lpstr>Copperplate</vt:lpstr>
      <vt:lpstr>Copperplate Gothic Bold</vt:lpstr>
      <vt:lpstr>Garamond</vt:lpstr>
      <vt:lpstr>Impact</vt:lpstr>
      <vt:lpstr>Rockwell</vt:lpstr>
      <vt:lpstr>Segoe UI</vt:lpstr>
      <vt:lpstr>Times New Roman</vt:lpstr>
      <vt:lpstr>Wingdings</vt:lpstr>
      <vt:lpstr>Wingdings 3</vt:lpstr>
      <vt:lpstr>Ion</vt:lpstr>
      <vt:lpstr>  </vt:lpstr>
      <vt:lpstr>How To Find NSA Naples  Religious Ministries Department</vt:lpstr>
      <vt:lpstr>Capodichino Chapel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NSA Naples, Italy Religious Ministries Team</dc:title>
  <dc:creator>Niedorf, Casey R PO2 USN NSA NAPLES IT</dc:creator>
  <cp:lastModifiedBy>Campo, David A LTJG USN (USA)</cp:lastModifiedBy>
  <cp:revision>3</cp:revision>
  <cp:lastPrinted>2025-05-07T08:34:58Z</cp:lastPrinted>
  <dcterms:created xsi:type="dcterms:W3CDTF">2017-07-05T20:47:12Z</dcterms:created>
  <dcterms:modified xsi:type="dcterms:W3CDTF">2025-06-06T13:03:57Z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0x01010046A8AE44F6014446AE35C4F611A88C18</vt:lpwstr>
  </property>
  <property fmtid="{D5CDD505-2E9C-101B-9397-08002B2CF9AE}" pid="3" name="MediaServiceImageTags">
    <vt:lpwstr/>
  </property>
</Properties>
</file>